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0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3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6"/>
  </p:notesMasterIdLst>
  <p:handoutMasterIdLst>
    <p:handoutMasterId r:id="rId30"/>
  </p:handoutMasterIdLst>
  <p:sldIdLst>
    <p:sldId id="412" r:id="rId3"/>
    <p:sldId id="3886" r:id="rId4"/>
    <p:sldId id="3988" r:id="rId5"/>
    <p:sldId id="3982" r:id="rId7"/>
    <p:sldId id="3986" r:id="rId8"/>
    <p:sldId id="3987" r:id="rId9"/>
    <p:sldId id="4005" r:id="rId10"/>
    <p:sldId id="4004" r:id="rId11"/>
    <p:sldId id="4006" r:id="rId12"/>
    <p:sldId id="3989" r:id="rId13"/>
    <p:sldId id="3990" r:id="rId14"/>
    <p:sldId id="3991" r:id="rId15"/>
    <p:sldId id="3999" r:id="rId16"/>
    <p:sldId id="3992" r:id="rId17"/>
    <p:sldId id="3993" r:id="rId18"/>
    <p:sldId id="3994" r:id="rId19"/>
    <p:sldId id="3995" r:id="rId20"/>
    <p:sldId id="3996" r:id="rId21"/>
    <p:sldId id="4000" r:id="rId22"/>
    <p:sldId id="4001" r:id="rId23"/>
    <p:sldId id="4007" r:id="rId24"/>
    <p:sldId id="4008" r:id="rId25"/>
    <p:sldId id="4009" r:id="rId26"/>
    <p:sldId id="4003" r:id="rId27"/>
    <p:sldId id="4002" r:id="rId28"/>
    <p:sldId id="473" r:id="rId29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rating Manual" id="{652267C5-C36A-4249-AF50-B03149332409}">
          <p14:sldIdLst/>
        </p14:section>
        <p14:section name="Title Slides" id="{25B29475-1B47-4B8F-B632-89ED2CE83829}">
          <p14:sldIdLst>
            <p14:sldId id="412"/>
          </p14:sldIdLst>
        </p14:section>
        <p14:section name="Main Slides" id="{73D6DC2B-E5EC-490D-A444-4F830218CF2F}">
          <p14:sldIdLst>
            <p14:sldId id="3886"/>
            <p14:sldId id="3988"/>
            <p14:sldId id="3982"/>
            <p14:sldId id="3986"/>
            <p14:sldId id="3987"/>
            <p14:sldId id="4005"/>
            <p14:sldId id="4004"/>
            <p14:sldId id="4006"/>
            <p14:sldId id="3989"/>
            <p14:sldId id="3990"/>
            <p14:sldId id="3991"/>
            <p14:sldId id="3999"/>
            <p14:sldId id="3992"/>
            <p14:sldId id="3993"/>
            <p14:sldId id="3994"/>
            <p14:sldId id="3995"/>
            <p14:sldId id="3996"/>
            <p14:sldId id="4000"/>
            <p14:sldId id="4001"/>
            <p14:sldId id="4007"/>
            <p14:sldId id="4008"/>
            <p14:sldId id="4009"/>
            <p14:sldId id="4003"/>
            <p14:sldId id="4002"/>
          </p14:sldIdLst>
        </p14:section>
        <p14:section name="Closing Slides" id="{6C1E065C-BBA6-4429-9A97-3D4C7D62645D}">
          <p14:sldIdLst>
            <p14:sldId id="4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64" userDrawn="1">
          <p15:clr>
            <a:srgbClr val="A4A3A4"/>
          </p15:clr>
        </p15:guide>
        <p15:guide id="2" pos="28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nt Ebken - adelphi" initials="VE-a" lastIdx="1" clrIdx="0"/>
  <p:cmAuthor id="2" name="Lena Ruthner - adelphi" initials="LR" lastIdx="4" clrIdx="1"/>
  <p:cmAuthor id="3" name="zhangxin" initials="z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0210"/>
    <a:srgbClr val="E81A33"/>
    <a:srgbClr val="FFFFFF"/>
    <a:srgbClr val="3E6685"/>
    <a:srgbClr val="818386"/>
    <a:srgbClr val="467599"/>
    <a:srgbClr val="EBEDF1"/>
    <a:srgbClr val="D8DADC"/>
    <a:srgbClr val="C1C6C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51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216" y="72"/>
      </p:cViewPr>
      <p:guideLst>
        <p:guide orient="horz" pos="2264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customXml" Target="../customXml/item3.xml"/><Relationship Id="rId36" Type="http://schemas.openxmlformats.org/officeDocument/2006/relationships/customXml" Target="../customXml/item2.xml"/><Relationship Id="rId35" Type="http://schemas.openxmlformats.org/officeDocument/2006/relationships/customXml" Target="../customXml/item1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E255A-6469-4698-8017-A2CB4BCB4B90}" type="datetimeFigureOut">
              <a:rPr lang="de-DE" smtClean="0"/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FD33-7777-4214-B0BA-CB43C630E6CC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C5E84-EFE5-42FF-9A84-4BDD55E8589C}" type="datetimeFigureOut">
              <a:rPr lang="de-DE" smtClean="0"/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171FA-FB9A-4C96-A715-7A64EC060208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indent="0" algn="just" fontAlgn="auto">
              <a:lnSpc>
                <a:spcPct val="10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None/>
              <a:extLst>
                <a:ext uri="{35155182-B16C-46BC-9424-99874614C6A1}">
                  <wpsdc:marlchars xmlns:wpsdc="http://www.wps.cn/officeDocument/2017/drawingmlCustomData" val="0" checksum="0"/>
                </a:ext>
              </a:extLst>
            </a:pP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hyperlink" Target="http://www.adelphi.de/" TargetMode="External"/><Relationship Id="rId4" Type="http://schemas.openxmlformats.org/officeDocument/2006/relationships/hyperlink" Target="mailto:office@adelphi.de" TargetMode="Externa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sv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 rot="10800000">
            <a:off x="-5020" y="-3559"/>
            <a:ext cx="9154040" cy="51470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de-DE" sz="1015">
              <a:latin typeface="Arial Black" panose="020B0A040201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6136189" y="-626440"/>
            <a:ext cx="2904602" cy="2904602"/>
          </a:xfrm>
          <a:prstGeom prst="ellipse">
            <a:avLst/>
          </a:prstGeom>
        </p:spPr>
      </p:pic>
      <p:sp>
        <p:nvSpPr>
          <p:cNvPr id="14" name="L-Form 13"/>
          <p:cNvSpPr/>
          <p:nvPr userDrawn="1"/>
        </p:nvSpPr>
        <p:spPr>
          <a:xfrm>
            <a:off x="309484" y="3837390"/>
            <a:ext cx="322048" cy="1014571"/>
          </a:xfrm>
          <a:prstGeom prst="corner">
            <a:avLst>
              <a:gd name="adj1" fmla="val 2973"/>
              <a:gd name="adj2" fmla="val 34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5">
              <a:solidFill>
                <a:schemeClr val="bg1"/>
              </a:solidFill>
            </a:endParaRPr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4"/>
          </p:nvPr>
        </p:nvSpPr>
        <p:spPr>
          <a:xfrm>
            <a:off x="1026811" y="1200729"/>
            <a:ext cx="2700000" cy="270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8" name="Titel 17"/>
          <p:cNvSpPr>
            <a:spLocks noGrp="1"/>
          </p:cNvSpPr>
          <p:nvPr>
            <p:ph type="title" hasCustomPrompt="1"/>
          </p:nvPr>
        </p:nvSpPr>
        <p:spPr>
          <a:xfrm>
            <a:off x="4572001" y="1383507"/>
            <a:ext cx="4047493" cy="16837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lang="de-DE" sz="3000" b="1" kern="1200" cap="none" spc="-75" baseline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/>
              <a:t>Edit Presentation Title (H1, 30pt) </a:t>
            </a:r>
            <a:endParaRPr lang="de-DE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1" y="3151654"/>
            <a:ext cx="4047492" cy="122308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Subtitle</a:t>
            </a:r>
            <a:r>
              <a:rPr lang="de-DE"/>
              <a:t> (H3, 18pt) Lorem Ipsum </a:t>
            </a:r>
            <a:r>
              <a:rPr lang="de-DE" err="1"/>
              <a:t>Dolor</a:t>
            </a:r>
            <a:r>
              <a:rPr lang="de-DE"/>
              <a:t> Sit Amet</a:t>
            </a:r>
            <a:endParaRPr lang="de-DE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45819" y="4570100"/>
            <a:ext cx="6624509" cy="541735"/>
          </a:xfrm>
        </p:spPr>
        <p:txBody>
          <a:bodyPr anchor="ctr">
            <a:normAutofit/>
          </a:bodyPr>
          <a:lstStyle>
            <a:lvl1pPr>
              <a:defRPr lang="de-DE" sz="1100" b="0" kern="1200" spc="165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Conference title, Name </a:t>
            </a:r>
            <a:r>
              <a:rPr lang="de-DE" err="1"/>
              <a:t>of</a:t>
            </a:r>
            <a:r>
              <a:rPr lang="de-DE"/>
              <a:t> Series, Location   |   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Presenter</a:t>
            </a:r>
            <a:endParaRPr lang="de-DE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-1112325" y="1956006"/>
            <a:ext cx="2865357" cy="541735"/>
          </a:xfrm>
        </p:spPr>
        <p:txBody>
          <a:bodyPr anchor="ctr">
            <a:normAutofit/>
          </a:bodyPr>
          <a:lstStyle>
            <a:lvl1pPr>
              <a:defRPr lang="de-DE" sz="1100" b="0" kern="1200" spc="165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12.04.2022</a:t>
            </a: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196" t="27911" r="15486" b="29297"/>
          <a:stretch>
            <a:fillRect/>
          </a:stretch>
        </p:blipFill>
        <p:spPr>
          <a:xfrm>
            <a:off x="7736802" y="4586348"/>
            <a:ext cx="1238352" cy="407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1563688"/>
            <a:ext cx="3420426" cy="32649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de-DE"/>
              <a:t>Edit Body Text (B1, 18pt)</a:t>
            </a:r>
            <a:endParaRPr lang="de-DE"/>
          </a:p>
          <a:p>
            <a:pPr lvl="1"/>
            <a:r>
              <a:rPr lang="de-DE"/>
              <a:t>Second Level</a:t>
            </a:r>
            <a:endParaRPr lang="de-DE"/>
          </a:p>
          <a:p>
            <a:pPr lvl="2"/>
            <a:r>
              <a:rPr lang="de-DE"/>
              <a:t>Third Level</a:t>
            </a:r>
            <a:endParaRPr lang="de-DE"/>
          </a:p>
          <a:p>
            <a:pPr lvl="3"/>
            <a:r>
              <a:rPr lang="en-US" noProof="0"/>
              <a:t>Fourth</a:t>
            </a:r>
            <a:r>
              <a:rPr lang="de-DE"/>
              <a:t> Level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Project Name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B97557C-07F1-4F6F-B2A1-37771CCEF5CA}" type="slidenum">
              <a:rPr lang="de-DE" smtClean="0"/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9593" y="334160"/>
            <a:ext cx="7272807" cy="117167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Slide Titel (H2, 27pt)</a:t>
            </a: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75982" y="4649867"/>
            <a:ext cx="284309" cy="28430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</p:pic>
      <p:sp>
        <p:nvSpPr>
          <p:cNvPr id="5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4752400" y="1563688"/>
            <a:ext cx="3420000" cy="3246437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1563688"/>
            <a:ext cx="2160000" cy="335756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de-DE"/>
              <a:t>Edit Body Text (B1, 18pt)</a:t>
            </a:r>
            <a:endParaRPr lang="de-DE"/>
          </a:p>
          <a:p>
            <a:pPr lvl="1"/>
            <a:r>
              <a:rPr lang="de-DE"/>
              <a:t>Second Level</a:t>
            </a:r>
            <a:endParaRPr lang="de-DE"/>
          </a:p>
          <a:p>
            <a:pPr lvl="2"/>
            <a:r>
              <a:rPr lang="de-DE"/>
              <a:t>Third Level</a:t>
            </a:r>
            <a:endParaRPr lang="de-DE"/>
          </a:p>
          <a:p>
            <a:pPr lvl="3"/>
            <a:r>
              <a:rPr lang="en-US" noProof="0"/>
              <a:t>Fourth</a:t>
            </a:r>
            <a:r>
              <a:rPr lang="de-DE"/>
              <a:t> Level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Project Name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B97557C-07F1-4F6F-B2A1-37771CCEF5CA}" type="slidenum">
              <a:rPr lang="de-DE" smtClean="0"/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9593" y="334160"/>
            <a:ext cx="7272807" cy="117167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Slide Titel (H2, 27pt)</a:t>
            </a: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75982" y="4649867"/>
            <a:ext cx="284309" cy="28430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</p:pic>
      <p:sp>
        <p:nvSpPr>
          <p:cNvPr id="5" name="Textplatzhalter 4"/>
          <p:cNvSpPr>
            <a:spLocks noGrp="1"/>
          </p:cNvSpPr>
          <p:nvPr>
            <p:ph type="body" sz="quarter" idx="19" hasCustomPrompt="1"/>
          </p:nvPr>
        </p:nvSpPr>
        <p:spPr>
          <a:xfrm>
            <a:off x="3450222" y="1563688"/>
            <a:ext cx="2160000" cy="3357561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000332" y="1564153"/>
            <a:ext cx="2160000" cy="335709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1563688"/>
            <a:ext cx="3420426" cy="32649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de-DE"/>
              <a:t>Edit Body Text (B1, 18pt)</a:t>
            </a:r>
            <a:endParaRPr lang="de-DE"/>
          </a:p>
          <a:p>
            <a:pPr lvl="1"/>
            <a:r>
              <a:rPr lang="de-DE"/>
              <a:t>Second Level</a:t>
            </a:r>
            <a:endParaRPr lang="de-DE"/>
          </a:p>
          <a:p>
            <a:pPr lvl="2"/>
            <a:r>
              <a:rPr lang="de-DE"/>
              <a:t>Third Level</a:t>
            </a:r>
            <a:endParaRPr lang="de-DE"/>
          </a:p>
          <a:p>
            <a:pPr lvl="3"/>
            <a:r>
              <a:rPr lang="en-US" noProof="0"/>
              <a:t>Fourth</a:t>
            </a:r>
            <a:r>
              <a:rPr lang="de-DE"/>
              <a:t> Level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Project Name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B97557C-07F1-4F6F-B2A1-37771CCEF5CA}" type="slidenum">
              <a:rPr lang="de-DE" smtClean="0"/>
            </a:fld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922044" y="1563688"/>
            <a:ext cx="3240000" cy="326493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Slide Titel (H2, 27pt)</a:t>
            </a: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75982" y="4649867"/>
            <a:ext cx="284309" cy="28430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Project Name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B97557C-07F1-4F6F-B2A1-37771CCEF5CA}" type="slidenum">
              <a:rPr lang="de-DE" smtClean="0"/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9593" y="334160"/>
            <a:ext cx="7272807" cy="1171672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Slide Titel (H2, 27pt)</a:t>
            </a: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75982" y="4649867"/>
            <a:ext cx="284309" cy="28430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</p:pic>
      <p:sp>
        <p:nvSpPr>
          <p:cNvPr id="7" name="Tabellenplatzhalter 6"/>
          <p:cNvSpPr>
            <a:spLocks noGrp="1"/>
          </p:cNvSpPr>
          <p:nvPr>
            <p:ph type="tbl" sz="quarter" idx="17" hasCustomPrompt="1"/>
          </p:nvPr>
        </p:nvSpPr>
        <p:spPr>
          <a:xfrm>
            <a:off x="900113" y="1563688"/>
            <a:ext cx="7272337" cy="2592387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&amp; Figur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nhaltsplatzhalter 2"/>
          <p:cNvSpPr>
            <a:spLocks noGrp="1"/>
          </p:cNvSpPr>
          <p:nvPr>
            <p:ph sz="half" idx="24" hasCustomPrompt="1"/>
          </p:nvPr>
        </p:nvSpPr>
        <p:spPr>
          <a:xfrm>
            <a:off x="1681417" y="1988289"/>
            <a:ext cx="2733421" cy="583462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None/>
              <a:defRPr sz="115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But I must explain to you how all this but I must explain to you how all this</a:t>
            </a:r>
            <a:endParaRPr lang="en-US" noProof="0"/>
          </a:p>
        </p:txBody>
      </p:sp>
      <p:sp>
        <p:nvSpPr>
          <p:cNvPr id="23" name="Inhaltsplatzhalter 2"/>
          <p:cNvSpPr>
            <a:spLocks noGrp="1"/>
          </p:cNvSpPr>
          <p:nvPr>
            <p:ph sz="half" idx="25" hasCustomPrompt="1"/>
          </p:nvPr>
        </p:nvSpPr>
        <p:spPr>
          <a:xfrm>
            <a:off x="1681417" y="1560800"/>
            <a:ext cx="2733421" cy="370449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5000"/>
              <a:buFontTx/>
              <a:buNone/>
              <a:defRPr sz="1500" b="1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Info-Box-</a:t>
            </a:r>
            <a:r>
              <a:rPr lang="en-US" noProof="0" err="1"/>
              <a:t>Titel</a:t>
            </a:r>
            <a:r>
              <a:rPr lang="en-US" noProof="0"/>
              <a:t> (H4, 15pt)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Project Name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DB97557C-07F1-4F6F-B2A1-37771CCEF5CA}" type="slidenum">
              <a:rPr lang="de-DE" smtClean="0"/>
            </a:fld>
            <a:endParaRPr lang="de-DE"/>
          </a:p>
        </p:txBody>
      </p:sp>
      <p:sp>
        <p:nvSpPr>
          <p:cNvPr id="18" name="Inhaltsplatzhalter 2"/>
          <p:cNvSpPr>
            <a:spLocks noGrp="1"/>
          </p:cNvSpPr>
          <p:nvPr>
            <p:ph sz="half" idx="34" hasCustomPrompt="1"/>
          </p:nvPr>
        </p:nvSpPr>
        <p:spPr>
          <a:xfrm>
            <a:off x="5232345" y="1931248"/>
            <a:ext cx="2820091" cy="27550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numCol="1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Insert Media</a:t>
            </a:r>
            <a:endParaRPr lang="en-US" noProof="0"/>
          </a:p>
        </p:txBody>
      </p:sp>
      <p:sp>
        <p:nvSpPr>
          <p:cNvPr id="20" name="Inhaltsplatzhalter 2"/>
          <p:cNvSpPr>
            <a:spLocks noGrp="1"/>
          </p:cNvSpPr>
          <p:nvPr>
            <p:ph sz="half" idx="36" hasCustomPrompt="1"/>
          </p:nvPr>
        </p:nvSpPr>
        <p:spPr>
          <a:xfrm>
            <a:off x="1691680" y="3084744"/>
            <a:ext cx="2733421" cy="583462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None/>
              <a:defRPr sz="115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But I must explain to you how all this but I must explain to you how all this</a:t>
            </a:r>
            <a:endParaRPr lang="en-US" noProof="0"/>
          </a:p>
        </p:txBody>
      </p:sp>
      <p:sp>
        <p:nvSpPr>
          <p:cNvPr id="21" name="Inhaltsplatzhalter 2"/>
          <p:cNvSpPr>
            <a:spLocks noGrp="1"/>
          </p:cNvSpPr>
          <p:nvPr>
            <p:ph sz="half" idx="37" hasCustomPrompt="1"/>
          </p:nvPr>
        </p:nvSpPr>
        <p:spPr>
          <a:xfrm>
            <a:off x="1691680" y="2614503"/>
            <a:ext cx="2733421" cy="413201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5000"/>
              <a:buFontTx/>
              <a:buNone/>
              <a:defRPr sz="1500" b="1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Info-Box-</a:t>
            </a:r>
            <a:r>
              <a:rPr lang="en-US" noProof="0" err="1"/>
              <a:t>Titel</a:t>
            </a:r>
            <a:r>
              <a:rPr lang="en-US" noProof="0"/>
              <a:t> (H4, 15pt)</a:t>
            </a:r>
            <a:endParaRPr lang="en-US" noProof="0"/>
          </a:p>
        </p:txBody>
      </p:sp>
      <p:sp>
        <p:nvSpPr>
          <p:cNvPr id="25" name="Inhaltsplatzhalter 2"/>
          <p:cNvSpPr>
            <a:spLocks noGrp="1"/>
          </p:cNvSpPr>
          <p:nvPr>
            <p:ph sz="half" idx="39" hasCustomPrompt="1"/>
          </p:nvPr>
        </p:nvSpPr>
        <p:spPr>
          <a:xfrm>
            <a:off x="1691680" y="4193415"/>
            <a:ext cx="2733421" cy="583462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None/>
              <a:defRPr sz="115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But I must explain to you how all this but I must explain to you how all this</a:t>
            </a:r>
            <a:endParaRPr lang="en-US" noProof="0"/>
          </a:p>
        </p:txBody>
      </p:sp>
      <p:sp>
        <p:nvSpPr>
          <p:cNvPr id="26" name="Inhaltsplatzhalter 2"/>
          <p:cNvSpPr>
            <a:spLocks noGrp="1"/>
          </p:cNvSpPr>
          <p:nvPr>
            <p:ph sz="half" idx="40" hasCustomPrompt="1"/>
          </p:nvPr>
        </p:nvSpPr>
        <p:spPr>
          <a:xfrm>
            <a:off x="1691680" y="3723174"/>
            <a:ext cx="2733421" cy="413201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5000"/>
              <a:buFontTx/>
              <a:buNone/>
              <a:defRPr sz="1500" b="1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Info-Box-</a:t>
            </a:r>
            <a:r>
              <a:rPr lang="en-US" noProof="0" err="1"/>
              <a:t>Titel</a:t>
            </a:r>
            <a:r>
              <a:rPr lang="en-US" noProof="0"/>
              <a:t> (H4, 15pt)</a:t>
            </a:r>
            <a:endParaRPr lang="en-US" noProof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41" hasCustomPrompt="1"/>
          </p:nvPr>
        </p:nvSpPr>
        <p:spPr>
          <a:xfrm>
            <a:off x="755576" y="1688300"/>
            <a:ext cx="837000" cy="837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Insert Media</a:t>
            </a:r>
            <a:endParaRPr lang="de-DE"/>
          </a:p>
        </p:txBody>
      </p:sp>
      <p:sp>
        <p:nvSpPr>
          <p:cNvPr id="28" name="Inhaltsplatzhalter 8"/>
          <p:cNvSpPr>
            <a:spLocks noGrp="1"/>
          </p:cNvSpPr>
          <p:nvPr>
            <p:ph sz="quarter" idx="42" hasCustomPrompt="1"/>
          </p:nvPr>
        </p:nvSpPr>
        <p:spPr>
          <a:xfrm>
            <a:off x="755576" y="2758480"/>
            <a:ext cx="837000" cy="837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Insert Media</a:t>
            </a:r>
            <a:endParaRPr lang="de-DE"/>
          </a:p>
        </p:txBody>
      </p:sp>
      <p:sp>
        <p:nvSpPr>
          <p:cNvPr id="29" name="Inhaltsplatzhalter 8"/>
          <p:cNvSpPr>
            <a:spLocks noGrp="1"/>
          </p:cNvSpPr>
          <p:nvPr>
            <p:ph sz="quarter" idx="43" hasCustomPrompt="1"/>
          </p:nvPr>
        </p:nvSpPr>
        <p:spPr>
          <a:xfrm>
            <a:off x="755576" y="3823200"/>
            <a:ext cx="837000" cy="837000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/>
              <a:t>Insert Media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Slide Titel (H2, 27pt)</a:t>
            </a:r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75982" y="4649867"/>
            <a:ext cx="284309" cy="28430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s &amp; Fig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nhaltsplatzhalter 2"/>
          <p:cNvSpPr>
            <a:spLocks noGrp="1"/>
          </p:cNvSpPr>
          <p:nvPr>
            <p:ph sz="half" idx="24" hasCustomPrompt="1"/>
          </p:nvPr>
        </p:nvSpPr>
        <p:spPr>
          <a:xfrm>
            <a:off x="5569849" y="1988289"/>
            <a:ext cx="2886934" cy="583462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None/>
              <a:defRPr sz="115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But I must explain to you how all this but I must explain to you how all this</a:t>
            </a:r>
            <a:endParaRPr lang="en-US" noProof="0"/>
          </a:p>
        </p:txBody>
      </p:sp>
      <p:sp>
        <p:nvSpPr>
          <p:cNvPr id="23" name="Inhaltsplatzhalter 2"/>
          <p:cNvSpPr>
            <a:spLocks noGrp="1"/>
          </p:cNvSpPr>
          <p:nvPr>
            <p:ph sz="half" idx="25" hasCustomPrompt="1"/>
          </p:nvPr>
        </p:nvSpPr>
        <p:spPr>
          <a:xfrm>
            <a:off x="5569849" y="1563688"/>
            <a:ext cx="2886934" cy="367561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5000"/>
              <a:buFontTx/>
              <a:buNone/>
              <a:defRPr sz="1500" b="1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Info-Box-</a:t>
            </a:r>
            <a:r>
              <a:rPr lang="en-US" noProof="0" err="1"/>
              <a:t>Titel</a:t>
            </a:r>
            <a:r>
              <a:rPr lang="en-US" noProof="0"/>
              <a:t> (H4, 15pt)</a:t>
            </a:r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Project Name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DB97557C-07F1-4F6F-B2A1-37771CCEF5CA}" type="slidenum">
              <a:rPr lang="de-DE" smtClean="0"/>
            </a:fld>
            <a:endParaRPr lang="de-DE"/>
          </a:p>
        </p:txBody>
      </p:sp>
      <p:sp>
        <p:nvSpPr>
          <p:cNvPr id="20" name="Inhaltsplatzhalter 2"/>
          <p:cNvSpPr>
            <a:spLocks noGrp="1"/>
          </p:cNvSpPr>
          <p:nvPr>
            <p:ph sz="half" idx="36" hasCustomPrompt="1"/>
          </p:nvPr>
        </p:nvSpPr>
        <p:spPr>
          <a:xfrm>
            <a:off x="5580112" y="3084744"/>
            <a:ext cx="2886934" cy="583462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None/>
              <a:defRPr sz="115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But I must explain to you how all this but I must explain to you how all this</a:t>
            </a:r>
            <a:endParaRPr lang="en-US" noProof="0"/>
          </a:p>
        </p:txBody>
      </p:sp>
      <p:sp>
        <p:nvSpPr>
          <p:cNvPr id="21" name="Inhaltsplatzhalter 2"/>
          <p:cNvSpPr>
            <a:spLocks noGrp="1"/>
          </p:cNvSpPr>
          <p:nvPr>
            <p:ph sz="half" idx="37" hasCustomPrompt="1"/>
          </p:nvPr>
        </p:nvSpPr>
        <p:spPr>
          <a:xfrm>
            <a:off x="5580112" y="2614503"/>
            <a:ext cx="2886934" cy="413201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5000"/>
              <a:buFontTx/>
              <a:buNone/>
              <a:defRPr sz="1500" b="1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Info-Box-</a:t>
            </a:r>
            <a:r>
              <a:rPr lang="en-US" noProof="0" err="1"/>
              <a:t>Titel</a:t>
            </a:r>
            <a:r>
              <a:rPr lang="en-US" noProof="0"/>
              <a:t> (H4, 15pt)</a:t>
            </a:r>
            <a:endParaRPr lang="en-US" noProof="0"/>
          </a:p>
        </p:txBody>
      </p:sp>
      <p:sp>
        <p:nvSpPr>
          <p:cNvPr id="25" name="Inhaltsplatzhalter 2"/>
          <p:cNvSpPr>
            <a:spLocks noGrp="1"/>
          </p:cNvSpPr>
          <p:nvPr>
            <p:ph sz="half" idx="39" hasCustomPrompt="1"/>
          </p:nvPr>
        </p:nvSpPr>
        <p:spPr>
          <a:xfrm>
            <a:off x="5580112" y="4193415"/>
            <a:ext cx="2886934" cy="583462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None/>
              <a:defRPr sz="115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But I must explain to you how all this but I must explain to you how all this</a:t>
            </a:r>
            <a:endParaRPr lang="en-US" noProof="0"/>
          </a:p>
        </p:txBody>
      </p:sp>
      <p:sp>
        <p:nvSpPr>
          <p:cNvPr id="26" name="Inhaltsplatzhalter 2"/>
          <p:cNvSpPr>
            <a:spLocks noGrp="1"/>
          </p:cNvSpPr>
          <p:nvPr>
            <p:ph sz="half" idx="40" hasCustomPrompt="1"/>
          </p:nvPr>
        </p:nvSpPr>
        <p:spPr>
          <a:xfrm>
            <a:off x="5580112" y="3723174"/>
            <a:ext cx="2886934" cy="413201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5000"/>
              <a:buFontTx/>
              <a:buNone/>
              <a:defRPr sz="1500" b="1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Info-Box-</a:t>
            </a:r>
            <a:r>
              <a:rPr lang="en-US" noProof="0" err="1"/>
              <a:t>Titel</a:t>
            </a:r>
            <a:r>
              <a:rPr lang="en-US" noProof="0"/>
              <a:t> (H4, 15pt)</a:t>
            </a:r>
            <a:endParaRPr lang="en-US" noProof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Slide Titel (H2, 27pt)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41"/>
          </p:nvPr>
        </p:nvSpPr>
        <p:spPr>
          <a:xfrm>
            <a:off x="4693821" y="1684312"/>
            <a:ext cx="758068" cy="758068"/>
          </a:xfrm>
          <a:noFill/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42"/>
          </p:nvPr>
        </p:nvSpPr>
        <p:spPr>
          <a:xfrm>
            <a:off x="4693821" y="2753433"/>
            <a:ext cx="758068" cy="758068"/>
          </a:xfrm>
          <a:noFill/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24" name="Bildplatzhalter 6"/>
          <p:cNvSpPr>
            <a:spLocks noGrp="1"/>
          </p:cNvSpPr>
          <p:nvPr>
            <p:ph type="pic" sz="quarter" idx="43"/>
          </p:nvPr>
        </p:nvSpPr>
        <p:spPr>
          <a:xfrm>
            <a:off x="4693821" y="3816506"/>
            <a:ext cx="758068" cy="758068"/>
          </a:xfrm>
          <a:noFill/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27" name="Inhaltsplatzhalter 2"/>
          <p:cNvSpPr>
            <a:spLocks noGrp="1"/>
          </p:cNvSpPr>
          <p:nvPr>
            <p:ph sz="half" idx="44" hasCustomPrompt="1"/>
          </p:nvPr>
        </p:nvSpPr>
        <p:spPr>
          <a:xfrm>
            <a:off x="602576" y="1988289"/>
            <a:ext cx="2735025" cy="583462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None/>
              <a:defRPr sz="115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But I must explain to you how all this but I must explain to you how all this</a:t>
            </a:r>
            <a:endParaRPr lang="en-US" noProof="0"/>
          </a:p>
        </p:txBody>
      </p:sp>
      <p:sp>
        <p:nvSpPr>
          <p:cNvPr id="30" name="Inhaltsplatzhalter 2"/>
          <p:cNvSpPr>
            <a:spLocks noGrp="1"/>
          </p:cNvSpPr>
          <p:nvPr>
            <p:ph sz="half" idx="45" hasCustomPrompt="1"/>
          </p:nvPr>
        </p:nvSpPr>
        <p:spPr>
          <a:xfrm>
            <a:off x="602576" y="1563688"/>
            <a:ext cx="2735025" cy="367561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5000"/>
              <a:buFontTx/>
              <a:buNone/>
              <a:defRPr sz="1500" b="1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Info-Box-</a:t>
            </a:r>
            <a:r>
              <a:rPr lang="en-US" noProof="0" err="1"/>
              <a:t>Titel</a:t>
            </a:r>
            <a:r>
              <a:rPr lang="en-US" noProof="0"/>
              <a:t> (H4, 15pt)</a:t>
            </a:r>
            <a:endParaRPr lang="en-US" noProof="0"/>
          </a:p>
        </p:txBody>
      </p:sp>
      <p:sp>
        <p:nvSpPr>
          <p:cNvPr id="31" name="Inhaltsplatzhalter 2"/>
          <p:cNvSpPr>
            <a:spLocks noGrp="1"/>
          </p:cNvSpPr>
          <p:nvPr>
            <p:ph sz="half" idx="46" hasCustomPrompt="1"/>
          </p:nvPr>
        </p:nvSpPr>
        <p:spPr>
          <a:xfrm>
            <a:off x="612839" y="3084744"/>
            <a:ext cx="2735025" cy="583462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None/>
              <a:defRPr sz="115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But I must explain to you how all this but I must explain to you how all this</a:t>
            </a:r>
            <a:endParaRPr lang="en-US" noProof="0"/>
          </a:p>
        </p:txBody>
      </p:sp>
      <p:sp>
        <p:nvSpPr>
          <p:cNvPr id="33" name="Inhaltsplatzhalter 2"/>
          <p:cNvSpPr>
            <a:spLocks noGrp="1"/>
          </p:cNvSpPr>
          <p:nvPr>
            <p:ph sz="half" idx="47" hasCustomPrompt="1"/>
          </p:nvPr>
        </p:nvSpPr>
        <p:spPr>
          <a:xfrm>
            <a:off x="612839" y="2614503"/>
            <a:ext cx="2735025" cy="413201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5000"/>
              <a:buFontTx/>
              <a:buNone/>
              <a:defRPr sz="1500" b="1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Info-Box-</a:t>
            </a:r>
            <a:r>
              <a:rPr lang="en-US" noProof="0" err="1"/>
              <a:t>Titel</a:t>
            </a:r>
            <a:r>
              <a:rPr lang="en-US" noProof="0"/>
              <a:t> (H4, 15pt)</a:t>
            </a:r>
            <a:endParaRPr lang="en-US" noProof="0"/>
          </a:p>
        </p:txBody>
      </p:sp>
      <p:sp>
        <p:nvSpPr>
          <p:cNvPr id="34" name="Inhaltsplatzhalter 2"/>
          <p:cNvSpPr>
            <a:spLocks noGrp="1"/>
          </p:cNvSpPr>
          <p:nvPr>
            <p:ph sz="half" idx="48" hasCustomPrompt="1"/>
          </p:nvPr>
        </p:nvSpPr>
        <p:spPr>
          <a:xfrm>
            <a:off x="612839" y="4193415"/>
            <a:ext cx="2735025" cy="583462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None/>
              <a:defRPr sz="115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But I must explain to you how all this but I must explain to you how all this</a:t>
            </a:r>
            <a:endParaRPr lang="en-US" noProof="0"/>
          </a:p>
        </p:txBody>
      </p:sp>
      <p:sp>
        <p:nvSpPr>
          <p:cNvPr id="35" name="Inhaltsplatzhalter 2"/>
          <p:cNvSpPr>
            <a:spLocks noGrp="1"/>
          </p:cNvSpPr>
          <p:nvPr>
            <p:ph sz="half" idx="49" hasCustomPrompt="1"/>
          </p:nvPr>
        </p:nvSpPr>
        <p:spPr>
          <a:xfrm>
            <a:off x="612839" y="3723174"/>
            <a:ext cx="2735025" cy="413201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5000"/>
              <a:buFontTx/>
              <a:buNone/>
              <a:defRPr sz="1500" b="1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Info-Box-</a:t>
            </a:r>
            <a:r>
              <a:rPr lang="en-US" noProof="0" err="1"/>
              <a:t>Titel</a:t>
            </a:r>
            <a:r>
              <a:rPr lang="en-US" noProof="0"/>
              <a:t> (H4, 15pt)</a:t>
            </a:r>
            <a:endParaRPr lang="en-US" noProof="0"/>
          </a:p>
        </p:txBody>
      </p:sp>
      <p:sp>
        <p:nvSpPr>
          <p:cNvPr id="36" name="Bildplatzhalter 6"/>
          <p:cNvSpPr>
            <a:spLocks noGrp="1"/>
          </p:cNvSpPr>
          <p:nvPr>
            <p:ph type="pic" sz="quarter" idx="50"/>
          </p:nvPr>
        </p:nvSpPr>
        <p:spPr>
          <a:xfrm>
            <a:off x="3476087" y="1682187"/>
            <a:ext cx="758068" cy="758068"/>
          </a:xfrm>
          <a:noFill/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37" name="Bildplatzhalter 6"/>
          <p:cNvSpPr>
            <a:spLocks noGrp="1"/>
          </p:cNvSpPr>
          <p:nvPr>
            <p:ph type="pic" sz="quarter" idx="51"/>
          </p:nvPr>
        </p:nvSpPr>
        <p:spPr>
          <a:xfrm>
            <a:off x="3476087" y="2751308"/>
            <a:ext cx="758068" cy="758068"/>
          </a:xfrm>
          <a:noFill/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38" name="Bildplatzhalter 6"/>
          <p:cNvSpPr>
            <a:spLocks noGrp="1"/>
          </p:cNvSpPr>
          <p:nvPr>
            <p:ph type="pic" sz="quarter" idx="52"/>
          </p:nvPr>
        </p:nvSpPr>
        <p:spPr>
          <a:xfrm>
            <a:off x="3476087" y="3814381"/>
            <a:ext cx="758068" cy="758068"/>
          </a:xfrm>
          <a:noFill/>
        </p:spPr>
        <p:txBody>
          <a:bodyPr/>
          <a:lstStyle>
            <a:lvl1pPr>
              <a:defRPr sz="10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pic>
        <p:nvPicPr>
          <p:cNvPr id="32" name="Grafik 3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75982" y="4649867"/>
            <a:ext cx="284309" cy="28430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&amp;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nhaltsplatzhalter 2"/>
          <p:cNvSpPr>
            <a:spLocks noGrp="1"/>
          </p:cNvSpPr>
          <p:nvPr>
            <p:ph sz="half" idx="24" hasCustomPrompt="1"/>
          </p:nvPr>
        </p:nvSpPr>
        <p:spPr>
          <a:xfrm>
            <a:off x="5619575" y="2168899"/>
            <a:ext cx="2692632" cy="583462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None/>
              <a:defRPr sz="115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But I must explain to you how all this but I must explain to you how all this</a:t>
            </a:r>
            <a:endParaRPr lang="en-US" noProof="0"/>
          </a:p>
        </p:txBody>
      </p:sp>
      <p:sp>
        <p:nvSpPr>
          <p:cNvPr id="23" name="Inhaltsplatzhalter 2"/>
          <p:cNvSpPr>
            <a:spLocks noGrp="1"/>
          </p:cNvSpPr>
          <p:nvPr>
            <p:ph sz="half" idx="25" hasCustomPrompt="1"/>
          </p:nvPr>
        </p:nvSpPr>
        <p:spPr>
          <a:xfrm>
            <a:off x="5619575" y="1698658"/>
            <a:ext cx="2692632" cy="413201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5000"/>
              <a:buFontTx/>
              <a:buNone/>
              <a:defRPr sz="1500" b="1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Info-Box-</a:t>
            </a:r>
            <a:r>
              <a:rPr lang="en-US" noProof="0" err="1"/>
              <a:t>Titel</a:t>
            </a:r>
            <a:r>
              <a:rPr lang="en-US" noProof="0"/>
              <a:t> (H4, 15pt)</a:t>
            </a:r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Project Name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DB97557C-07F1-4F6F-B2A1-37771CCEF5CA}" type="slidenum">
              <a:rPr lang="de-DE" smtClean="0"/>
            </a:fld>
            <a:endParaRPr lang="de-DE"/>
          </a:p>
        </p:txBody>
      </p:sp>
      <p:sp>
        <p:nvSpPr>
          <p:cNvPr id="20" name="Inhaltsplatzhalter 2"/>
          <p:cNvSpPr>
            <a:spLocks noGrp="1"/>
          </p:cNvSpPr>
          <p:nvPr>
            <p:ph sz="half" idx="36" hasCustomPrompt="1"/>
          </p:nvPr>
        </p:nvSpPr>
        <p:spPr>
          <a:xfrm>
            <a:off x="5629838" y="3265354"/>
            <a:ext cx="2692632" cy="583462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None/>
              <a:defRPr sz="115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But I must explain to you how all this but I must explain to you how all this</a:t>
            </a:r>
            <a:endParaRPr lang="en-US" noProof="0"/>
          </a:p>
        </p:txBody>
      </p:sp>
      <p:sp>
        <p:nvSpPr>
          <p:cNvPr id="21" name="Inhaltsplatzhalter 2"/>
          <p:cNvSpPr>
            <a:spLocks noGrp="1"/>
          </p:cNvSpPr>
          <p:nvPr>
            <p:ph sz="half" idx="37" hasCustomPrompt="1"/>
          </p:nvPr>
        </p:nvSpPr>
        <p:spPr>
          <a:xfrm>
            <a:off x="5629838" y="2795113"/>
            <a:ext cx="2692632" cy="413201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5000"/>
              <a:buFontTx/>
              <a:buNone/>
              <a:defRPr sz="1500" b="1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Info-Box-</a:t>
            </a:r>
            <a:r>
              <a:rPr lang="en-US" noProof="0" err="1"/>
              <a:t>Titel</a:t>
            </a:r>
            <a:r>
              <a:rPr lang="en-US" noProof="0"/>
              <a:t> (H4, 15pt)</a:t>
            </a:r>
            <a:endParaRPr lang="en-US" noProof="0"/>
          </a:p>
        </p:txBody>
      </p:sp>
      <p:sp>
        <p:nvSpPr>
          <p:cNvPr id="25" name="Inhaltsplatzhalter 2"/>
          <p:cNvSpPr>
            <a:spLocks noGrp="1"/>
          </p:cNvSpPr>
          <p:nvPr>
            <p:ph sz="half" idx="39" hasCustomPrompt="1"/>
          </p:nvPr>
        </p:nvSpPr>
        <p:spPr>
          <a:xfrm>
            <a:off x="5629838" y="4364777"/>
            <a:ext cx="2692632" cy="583462"/>
          </a:xfrm>
          <a:prstGeom prst="rect">
            <a:avLst/>
          </a:prstGeom>
        </p:spPr>
        <p:txBody>
          <a:bodyPr numCol="1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5000"/>
              <a:buFont typeface="Arial" panose="020B0604020202020204" pitchFamily="34" charset="0"/>
              <a:buNone/>
              <a:defRPr sz="115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But I must explain to you how all this but I must explain to you how all this</a:t>
            </a:r>
            <a:endParaRPr lang="en-US" noProof="0"/>
          </a:p>
        </p:txBody>
      </p:sp>
      <p:sp>
        <p:nvSpPr>
          <p:cNvPr id="26" name="Inhaltsplatzhalter 2"/>
          <p:cNvSpPr>
            <a:spLocks noGrp="1"/>
          </p:cNvSpPr>
          <p:nvPr>
            <p:ph sz="half" idx="40" hasCustomPrompt="1"/>
          </p:nvPr>
        </p:nvSpPr>
        <p:spPr>
          <a:xfrm>
            <a:off x="5629838" y="3894536"/>
            <a:ext cx="2692632" cy="413201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15000"/>
              <a:buFontTx/>
              <a:buNone/>
              <a:defRPr sz="1500" b="1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Edit Info-Box-</a:t>
            </a:r>
            <a:r>
              <a:rPr lang="en-US" noProof="0" err="1"/>
              <a:t>Titel</a:t>
            </a:r>
            <a:r>
              <a:rPr lang="en-US" noProof="0"/>
              <a:t> (H4, 15pt)</a:t>
            </a:r>
            <a:endParaRPr lang="en-US" noProof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41"/>
          </p:nvPr>
        </p:nvSpPr>
        <p:spPr>
          <a:xfrm>
            <a:off x="4572001" y="1789702"/>
            <a:ext cx="826402" cy="82640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42"/>
          </p:nvPr>
        </p:nvSpPr>
        <p:spPr>
          <a:xfrm>
            <a:off x="4572000" y="2861191"/>
            <a:ext cx="826402" cy="82640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24" name="Bildplatzhalter 6"/>
          <p:cNvSpPr>
            <a:spLocks noGrp="1"/>
          </p:cNvSpPr>
          <p:nvPr>
            <p:ph type="pic" sz="quarter" idx="43"/>
          </p:nvPr>
        </p:nvSpPr>
        <p:spPr>
          <a:xfrm>
            <a:off x="4572000" y="3932680"/>
            <a:ext cx="826402" cy="826402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0" name="Diagrammplatzhalter 9"/>
          <p:cNvSpPr>
            <a:spLocks noGrp="1"/>
          </p:cNvSpPr>
          <p:nvPr>
            <p:ph type="chart" sz="quarter" idx="44" hasCustomPrompt="1"/>
          </p:nvPr>
        </p:nvSpPr>
        <p:spPr>
          <a:xfrm>
            <a:off x="684213" y="1789510"/>
            <a:ext cx="3480593" cy="2969419"/>
          </a:xfrm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Slide Titel (H2, 27pt)</a:t>
            </a:r>
            <a:endParaRPr lang="de-DE"/>
          </a:p>
        </p:txBody>
      </p: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75982" y="4649867"/>
            <a:ext cx="284309" cy="28430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up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3627966" y="195263"/>
            <a:ext cx="2430000" cy="472559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057966" y="195263"/>
            <a:ext cx="2430000" cy="472559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4109" y="2095739"/>
            <a:ext cx="2630092" cy="2825115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Lorem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sit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consectetuer</a:t>
            </a:r>
            <a:r>
              <a:rPr lang="de-DE"/>
              <a:t> </a:t>
            </a:r>
            <a:r>
              <a:rPr lang="de-DE" err="1"/>
              <a:t>adipiscing</a:t>
            </a:r>
            <a:r>
              <a:rPr lang="de-DE"/>
              <a:t> </a:t>
            </a:r>
            <a:r>
              <a:rPr lang="de-DE" err="1"/>
              <a:t>elit</a:t>
            </a:r>
            <a:r>
              <a:rPr lang="de-DE"/>
              <a:t>. Aenean commodo </a:t>
            </a:r>
            <a:r>
              <a:rPr lang="de-DE" err="1"/>
              <a:t>ligula</a:t>
            </a:r>
            <a:r>
              <a:rPr lang="de-DE"/>
              <a:t> eget </a:t>
            </a:r>
            <a:r>
              <a:rPr lang="de-DE" err="1"/>
              <a:t>dolor</a:t>
            </a:r>
            <a:r>
              <a:rPr lang="de-DE"/>
              <a:t>. Aenean </a:t>
            </a:r>
            <a:r>
              <a:rPr lang="de-DE" err="1"/>
              <a:t>massa</a:t>
            </a:r>
            <a:r>
              <a:rPr lang="de-DE"/>
              <a:t>. Cum </a:t>
            </a:r>
            <a:r>
              <a:rPr lang="de-DE" err="1"/>
              <a:t>sociis</a:t>
            </a:r>
            <a:r>
              <a:rPr lang="de-DE"/>
              <a:t> </a:t>
            </a:r>
            <a:r>
              <a:rPr lang="de-DE" err="1"/>
              <a:t>natoque</a:t>
            </a:r>
            <a:r>
              <a:rPr lang="de-DE"/>
              <a:t> </a:t>
            </a:r>
            <a:r>
              <a:rPr lang="de-DE" err="1"/>
              <a:t>penatibus</a:t>
            </a:r>
            <a:r>
              <a:rPr lang="de-DE"/>
              <a:t> et </a:t>
            </a:r>
            <a:r>
              <a:rPr lang="de-DE" err="1"/>
              <a:t>lato</a:t>
            </a:r>
            <a:r>
              <a:rPr lang="de-DE"/>
              <a:t> cum </a:t>
            </a:r>
            <a:r>
              <a:rPr lang="de-DE" err="1"/>
              <a:t>novax</a:t>
            </a:r>
            <a:r>
              <a:rPr lang="de-DE"/>
              <a:t>. </a:t>
            </a:r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94110" y="600075"/>
            <a:ext cx="2630092" cy="1452283"/>
          </a:xfrm>
        </p:spPr>
        <p:txBody>
          <a:bodyPr/>
          <a:lstStyle>
            <a:lvl1pPr marL="0" indent="0">
              <a:buNone/>
              <a:defRPr sz="2700" cap="none" baseline="0">
                <a:latin typeface="+mj-lt"/>
              </a:defRPr>
            </a:lvl1pPr>
          </a:lstStyle>
          <a:p>
            <a:r>
              <a:rPr lang="de-DE"/>
              <a:t>Slide Titel (H2, 27pt)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Project Name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B97557C-07F1-4F6F-B2A1-37771CCEF5CA}" type="slidenum">
              <a:rPr lang="de-DE" smtClean="0"/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75982" y="4649867"/>
            <a:ext cx="284309" cy="28430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7"/>
          <p:cNvSpPr>
            <a:spLocks noGrp="1"/>
          </p:cNvSpPr>
          <p:nvPr>
            <p:ph type="pic" sz="quarter" idx="14"/>
          </p:nvPr>
        </p:nvSpPr>
        <p:spPr>
          <a:xfrm>
            <a:off x="6123385" y="195262"/>
            <a:ext cx="2364581" cy="23764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0" name="Bildplatzhalter 7"/>
          <p:cNvSpPr>
            <a:spLocks noGrp="1"/>
          </p:cNvSpPr>
          <p:nvPr>
            <p:ph type="pic" sz="quarter" idx="16"/>
          </p:nvPr>
        </p:nvSpPr>
        <p:spPr>
          <a:xfrm>
            <a:off x="6123385" y="2571750"/>
            <a:ext cx="2364581" cy="234910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0"/>
          </p:nvPr>
        </p:nvSpPr>
        <p:spPr>
          <a:xfrm>
            <a:off x="3758804" y="195262"/>
            <a:ext cx="2364581" cy="23764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21"/>
          </p:nvPr>
        </p:nvSpPr>
        <p:spPr>
          <a:xfrm>
            <a:off x="3758804" y="2571750"/>
            <a:ext cx="2364581" cy="234910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94109" y="2095738"/>
            <a:ext cx="2926209" cy="2434400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consectetuer</a:t>
            </a:r>
            <a:r>
              <a:rPr lang="de-DE"/>
              <a:t> </a:t>
            </a:r>
            <a:r>
              <a:rPr lang="de-DE" err="1"/>
              <a:t>adipiscing</a:t>
            </a:r>
            <a:r>
              <a:rPr lang="de-DE"/>
              <a:t> </a:t>
            </a:r>
            <a:r>
              <a:rPr lang="de-DE" err="1"/>
              <a:t>elit</a:t>
            </a:r>
            <a:r>
              <a:rPr lang="de-DE"/>
              <a:t>. </a:t>
            </a:r>
            <a:r>
              <a:rPr lang="de-DE" err="1"/>
              <a:t>Aenean</a:t>
            </a:r>
            <a:r>
              <a:rPr lang="de-DE"/>
              <a:t> commodo </a:t>
            </a:r>
            <a:r>
              <a:rPr lang="de-DE" err="1"/>
              <a:t>ligula</a:t>
            </a:r>
            <a:r>
              <a:rPr lang="de-DE"/>
              <a:t> </a:t>
            </a:r>
            <a:r>
              <a:rPr lang="de-DE" err="1"/>
              <a:t>eget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. </a:t>
            </a:r>
            <a:r>
              <a:rPr lang="de-DE" err="1"/>
              <a:t>Aenean</a:t>
            </a:r>
            <a:r>
              <a:rPr lang="de-DE"/>
              <a:t> </a:t>
            </a:r>
            <a:r>
              <a:rPr lang="de-DE" err="1"/>
              <a:t>massa</a:t>
            </a:r>
            <a:r>
              <a:rPr lang="de-DE"/>
              <a:t>. Cum </a:t>
            </a:r>
            <a:r>
              <a:rPr lang="de-DE" err="1"/>
              <a:t>sociis</a:t>
            </a:r>
            <a:r>
              <a:rPr lang="de-DE"/>
              <a:t> </a:t>
            </a:r>
            <a:r>
              <a:rPr lang="de-DE" err="1"/>
              <a:t>natoque</a:t>
            </a:r>
            <a:r>
              <a:rPr lang="de-DE"/>
              <a:t> </a:t>
            </a:r>
            <a:r>
              <a:rPr lang="de-DE" err="1"/>
              <a:t>penatibus</a:t>
            </a:r>
            <a:r>
              <a:rPr lang="de-DE"/>
              <a:t> et</a:t>
            </a:r>
            <a:endParaRPr lang="de-DE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494110" y="708423"/>
            <a:ext cx="2926209" cy="1211818"/>
          </a:xfrm>
        </p:spPr>
        <p:txBody>
          <a:bodyPr/>
          <a:lstStyle>
            <a:lvl1pPr marL="0" indent="0">
              <a:buNone/>
              <a:defRPr cap="none" baseline="0"/>
            </a:lvl1pPr>
          </a:lstStyle>
          <a:p>
            <a:r>
              <a:rPr lang="de-DE"/>
              <a:t>Slide Titel (H2, 27pt)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Project Name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B97557C-07F1-4F6F-B2A1-37771CCEF5CA}" type="slidenum">
              <a:rPr lang="de-DE" smtClean="0"/>
            </a:fld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75982" y="4649867"/>
            <a:ext cx="284309" cy="28430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5" baseline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252126" y="1133600"/>
            <a:ext cx="4639748" cy="2643100"/>
          </a:xfr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000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„Edit Quote Text </a:t>
            </a:r>
            <a:r>
              <a:rPr lang="en-US"/>
              <a:t>(H1, 30pt) Lorem Ipsum Dolor Sit </a:t>
            </a:r>
            <a:r>
              <a:rPr lang="en-US" err="1"/>
              <a:t>Amet</a:t>
            </a:r>
            <a:r>
              <a:rPr lang="en-US"/>
              <a:t> sin </a:t>
            </a:r>
            <a:r>
              <a:rPr lang="en-US" err="1"/>
              <a:t>culum</a:t>
            </a:r>
            <a:r>
              <a:rPr lang="en-US"/>
              <a:t> nostra ex. </a:t>
            </a:r>
            <a:r>
              <a:rPr lang="de-DE"/>
              <a:t>“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84616" y="4636545"/>
            <a:ext cx="284309" cy="284309"/>
          </a:xfrm>
          <a:prstGeom prst="rect">
            <a:avLst/>
          </a:prstGeom>
        </p:spPr>
      </p:pic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284685" y="3888582"/>
            <a:ext cx="6546056" cy="64174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Subtitle</a:t>
            </a:r>
            <a:r>
              <a:rPr lang="de-DE"/>
              <a:t> (H3, 18pt) Lorem Ipsum </a:t>
            </a:r>
            <a:r>
              <a:rPr lang="de-DE" err="1"/>
              <a:t>Dolor</a:t>
            </a:r>
            <a:r>
              <a:rPr lang="de-DE"/>
              <a:t> Sit Amet</a:t>
            </a:r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97557C-07F1-4F6F-B2A1-37771CCEF5CA}" type="slidenum">
              <a:rPr lang="de-DE" smtClean="0"/>
            </a:fld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Project Name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 -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chemeClr val="accent3">
              <a:lumMod val="90000"/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5"/>
          </a:p>
        </p:txBody>
      </p:sp>
      <p:sp>
        <p:nvSpPr>
          <p:cNvPr id="14" name="L-Form 13"/>
          <p:cNvSpPr/>
          <p:nvPr userDrawn="1"/>
        </p:nvSpPr>
        <p:spPr>
          <a:xfrm>
            <a:off x="309484" y="3837390"/>
            <a:ext cx="322048" cy="1014571"/>
          </a:xfrm>
          <a:prstGeom prst="corner">
            <a:avLst>
              <a:gd name="adj1" fmla="val 2973"/>
              <a:gd name="adj2" fmla="val 3418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5">
              <a:solidFill>
                <a:schemeClr val="bg1"/>
              </a:solidFill>
            </a:endParaRPr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4"/>
          </p:nvPr>
        </p:nvSpPr>
        <p:spPr>
          <a:xfrm>
            <a:off x="1452459" y="424237"/>
            <a:ext cx="2284296" cy="280756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8" name="Titel 17"/>
          <p:cNvSpPr>
            <a:spLocks noGrp="1"/>
          </p:cNvSpPr>
          <p:nvPr>
            <p:ph type="title" hasCustomPrompt="1"/>
          </p:nvPr>
        </p:nvSpPr>
        <p:spPr>
          <a:xfrm>
            <a:off x="4572001" y="1318260"/>
            <a:ext cx="4071938" cy="1657541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lang="de-DE" sz="3000" b="1" kern="1200" cap="none" spc="-75" baseline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Edit Presentation Title (H1, 30pt) </a:t>
            </a:r>
            <a:endParaRPr lang="de-DE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1" y="3084147"/>
            <a:ext cx="4071938" cy="119915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Subtitle</a:t>
            </a:r>
            <a:r>
              <a:rPr lang="de-DE"/>
              <a:t> (H3, 18pt) Lorem Ipsum </a:t>
            </a:r>
            <a:r>
              <a:rPr lang="de-DE" err="1"/>
              <a:t>Dolor</a:t>
            </a:r>
            <a:r>
              <a:rPr lang="de-DE"/>
              <a:t> Sit Amet</a:t>
            </a:r>
            <a:endParaRPr lang="de-DE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45819" y="4570100"/>
            <a:ext cx="6624509" cy="541735"/>
          </a:xfrm>
        </p:spPr>
        <p:txBody>
          <a:bodyPr anchor="ctr">
            <a:normAutofit/>
          </a:bodyPr>
          <a:lstStyle>
            <a:lvl1pPr>
              <a:defRPr lang="de-DE" sz="1100" b="0" kern="1200" spc="165" dirty="0">
                <a:solidFill>
                  <a:schemeClr val="accent4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Conference title, Name </a:t>
            </a:r>
            <a:r>
              <a:rPr lang="de-DE" err="1"/>
              <a:t>of</a:t>
            </a:r>
            <a:r>
              <a:rPr lang="de-DE"/>
              <a:t> Series, Location   |   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Presenter</a:t>
            </a:r>
            <a:endParaRPr lang="de-DE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-1112325" y="1956006"/>
            <a:ext cx="2865357" cy="541735"/>
          </a:xfrm>
        </p:spPr>
        <p:txBody>
          <a:bodyPr anchor="ctr">
            <a:normAutofit/>
          </a:bodyPr>
          <a:lstStyle>
            <a:lvl1pPr>
              <a:defRPr lang="de-DE" sz="1100" b="0" kern="1200" spc="165" dirty="0">
                <a:solidFill>
                  <a:schemeClr val="accent4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12.04.2022</a:t>
            </a:r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230" t="29007" r="15600" b="28333"/>
          <a:stretch>
            <a:fillRect/>
          </a:stretch>
        </p:blipFill>
        <p:spPr>
          <a:xfrm>
            <a:off x="7200000" y="252000"/>
            <a:ext cx="1663263" cy="5544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 + Image on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5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836420" y="1434227"/>
            <a:ext cx="4160520" cy="1507094"/>
          </a:xfr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sz="2700" cap="none" baseline="0">
                <a:solidFill>
                  <a:schemeClr val="bg1"/>
                </a:solidFill>
              </a:defRPr>
            </a:lvl1pPr>
          </a:lstStyle>
          <a:p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Amet</a:t>
            </a:r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84616" y="4636545"/>
            <a:ext cx="284309" cy="284309"/>
          </a:xfrm>
          <a:prstGeom prst="rect">
            <a:avLst/>
          </a:prstGeom>
        </p:spPr>
      </p:pic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79385" y="3050865"/>
            <a:ext cx="3083015" cy="136497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pPr lvl="0"/>
            <a:r>
              <a:rPr lang="de-DE"/>
              <a:t>Lorem ipsum dolor sit amet, consectetuer adipiscing elit. Maecenas porttitor </a:t>
            </a:r>
            <a:r>
              <a:rPr lang="de-DE" err="1"/>
              <a:t>congue</a:t>
            </a:r>
            <a:r>
              <a:rPr lang="de-DE"/>
              <a:t> </a:t>
            </a:r>
            <a:r>
              <a:rPr lang="de-DE" err="1"/>
              <a:t>massa</a:t>
            </a:r>
            <a:r>
              <a:rPr lang="de-DE"/>
              <a:t>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ispum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sit Amet. </a:t>
            </a:r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97557C-07F1-4F6F-B2A1-37771CCEF5CA}" type="slidenum">
              <a:rPr lang="de-DE" smtClean="0"/>
            </a:fld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Project </a:t>
            </a:r>
            <a:r>
              <a:rPr lang="de-DE">
                <a:latin typeface="+mn-lt"/>
              </a:rPr>
              <a:t>Name</a:t>
            </a:r>
            <a:endParaRPr lang="de-DE">
              <a:latin typeface="+mn-lt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7"/>
          </p:nvPr>
        </p:nvSpPr>
        <p:spPr>
          <a:xfrm>
            <a:off x="4479023" y="1143000"/>
            <a:ext cx="3505200" cy="264414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bot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4213" y="1175449"/>
            <a:ext cx="6360399" cy="131849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consectetuer</a:t>
            </a:r>
            <a:r>
              <a:rPr lang="de-DE"/>
              <a:t> </a:t>
            </a:r>
            <a:r>
              <a:rPr lang="de-DE" err="1"/>
              <a:t>adipiscing</a:t>
            </a:r>
            <a:r>
              <a:rPr lang="de-DE"/>
              <a:t> </a:t>
            </a:r>
            <a:r>
              <a:rPr lang="de-DE" err="1"/>
              <a:t>elit</a:t>
            </a:r>
            <a:r>
              <a:rPr lang="de-DE"/>
              <a:t>. </a:t>
            </a:r>
            <a:r>
              <a:rPr lang="de-DE" err="1"/>
              <a:t>Aenean</a:t>
            </a:r>
            <a:r>
              <a:rPr lang="de-DE"/>
              <a:t> commodo </a:t>
            </a:r>
            <a:r>
              <a:rPr lang="de-DE" err="1"/>
              <a:t>ligula</a:t>
            </a:r>
            <a:r>
              <a:rPr lang="de-DE"/>
              <a:t> </a:t>
            </a:r>
            <a:r>
              <a:rPr lang="de-DE" err="1"/>
              <a:t>eget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. </a:t>
            </a:r>
            <a:r>
              <a:rPr lang="de-DE" err="1"/>
              <a:t>Aenean</a:t>
            </a:r>
            <a:r>
              <a:rPr lang="de-DE"/>
              <a:t> </a:t>
            </a:r>
            <a:r>
              <a:rPr lang="de-DE" err="1"/>
              <a:t>massa</a:t>
            </a:r>
            <a:r>
              <a:rPr lang="de-DE"/>
              <a:t>. Cum </a:t>
            </a:r>
            <a:r>
              <a:rPr lang="de-DE" err="1"/>
              <a:t>sociis</a:t>
            </a:r>
            <a:r>
              <a:rPr lang="de-DE"/>
              <a:t> </a:t>
            </a:r>
            <a:r>
              <a:rPr lang="de-DE" err="1"/>
              <a:t>natoque</a:t>
            </a:r>
            <a:r>
              <a:rPr lang="de-DE"/>
              <a:t> </a:t>
            </a:r>
            <a:r>
              <a:rPr lang="de-DE" err="1"/>
              <a:t>penatibus</a:t>
            </a:r>
            <a:r>
              <a:rPr lang="de-DE"/>
              <a:t> et </a:t>
            </a:r>
            <a:r>
              <a:rPr lang="de-DE" err="1"/>
              <a:t>dolor</a:t>
            </a:r>
            <a:r>
              <a:rPr lang="de-DE"/>
              <a:t> Sit </a:t>
            </a:r>
            <a:r>
              <a:rPr lang="de-DE" err="1"/>
              <a:t>amet</a:t>
            </a:r>
            <a:r>
              <a:rPr lang="de-DE"/>
              <a:t> ex </a:t>
            </a:r>
            <a:r>
              <a:rPr lang="de-DE" err="1"/>
              <a:t>culum</a:t>
            </a:r>
            <a:r>
              <a:rPr lang="de-DE"/>
              <a:t> </a:t>
            </a:r>
            <a:r>
              <a:rPr lang="de-DE" err="1"/>
              <a:t>mas</a:t>
            </a:r>
            <a:r>
              <a:rPr lang="de-DE"/>
              <a:t> </a:t>
            </a:r>
            <a:r>
              <a:rPr lang="de-DE" err="1"/>
              <a:t>nostra</a:t>
            </a:r>
            <a:r>
              <a:rPr lang="de-DE"/>
              <a:t>. 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251222" y="3251719"/>
            <a:ext cx="8236744" cy="1669135"/>
          </a:xfrm>
          <a:solidFill>
            <a:schemeClr val="bg1">
              <a:lumMod val="85000"/>
            </a:schemeClr>
          </a:solidFill>
        </p:spPr>
        <p:txBody>
          <a:bodyPr anchor="ctr"/>
          <a:lstStyle/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684212" y="2754157"/>
            <a:ext cx="7776369" cy="995124"/>
          </a:xfrm>
        </p:spPr>
        <p:txBody>
          <a:bodyPr anchor="ctr"/>
          <a:lstStyle>
            <a:lvl1pPr marL="0" indent="0">
              <a:buNone/>
              <a:defRPr cap="none" baseline="0"/>
            </a:lvl1pPr>
          </a:lstStyle>
          <a:p>
            <a:r>
              <a:rPr lang="de-DE"/>
              <a:t>Slide Titel (H2, 27pt)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Project Name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B97557C-07F1-4F6F-B2A1-37771CCEF5CA}" type="slidenum">
              <a:rPr lang="de-DE" smtClean="0"/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75982" y="4649867"/>
            <a:ext cx="284309" cy="28430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ext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56700" y="3212282"/>
            <a:ext cx="3106978" cy="170857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consectetuer</a:t>
            </a:r>
            <a:r>
              <a:rPr lang="de-DE"/>
              <a:t> </a:t>
            </a:r>
            <a:r>
              <a:rPr lang="de-DE" err="1"/>
              <a:t>adipiscing</a:t>
            </a:r>
            <a:r>
              <a:rPr lang="de-DE"/>
              <a:t> </a:t>
            </a:r>
            <a:r>
              <a:rPr lang="de-DE" err="1"/>
              <a:t>elit</a:t>
            </a:r>
            <a:r>
              <a:rPr lang="de-DE"/>
              <a:t>. </a:t>
            </a:r>
            <a:r>
              <a:rPr lang="de-DE" err="1"/>
              <a:t>Aenean</a:t>
            </a:r>
            <a:r>
              <a:rPr lang="de-DE"/>
              <a:t> commodo. 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251926" y="1675792"/>
            <a:ext cx="4189445" cy="3228392"/>
          </a:xfrm>
          <a:solidFill>
            <a:schemeClr val="bg1">
              <a:lumMod val="85000"/>
            </a:schemeClr>
          </a:solidFill>
        </p:spPr>
        <p:txBody>
          <a:bodyPr anchor="ctr"/>
          <a:lstStyle/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4856700" y="2731294"/>
            <a:ext cx="3106978" cy="397426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15000"/>
              <a:buFontTx/>
              <a:buNone/>
              <a:defRPr sz="1800" b="1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Subtitle</a:t>
            </a:r>
            <a:r>
              <a:rPr lang="de-DE"/>
              <a:t> (H3, 18pt)</a:t>
            </a:r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3934198" y="1125162"/>
            <a:ext cx="4566649" cy="11882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Slide Titel (H2, 27pt)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Project Name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B97557C-07F1-4F6F-B2A1-37771CCEF5CA}" type="slidenum">
              <a:rPr lang="de-DE" smtClean="0"/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75982" y="4649867"/>
            <a:ext cx="284309" cy="28430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Text Overl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84750" y="3553801"/>
            <a:ext cx="3106978" cy="96681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consectetuer</a:t>
            </a:r>
            <a:r>
              <a:rPr lang="de-DE"/>
              <a:t> </a:t>
            </a:r>
            <a:r>
              <a:rPr lang="de-DE" err="1"/>
              <a:t>adipiscing</a:t>
            </a:r>
            <a:r>
              <a:rPr lang="de-DE"/>
              <a:t> </a:t>
            </a:r>
            <a:r>
              <a:rPr lang="de-DE" err="1"/>
              <a:t>elit</a:t>
            </a:r>
            <a:r>
              <a:rPr lang="de-DE"/>
              <a:t>. </a:t>
            </a:r>
            <a:r>
              <a:rPr lang="de-DE" err="1"/>
              <a:t>Aenean</a:t>
            </a:r>
            <a:r>
              <a:rPr lang="de-DE"/>
              <a:t> commodo. 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251223" y="195262"/>
            <a:ext cx="4105275" cy="2362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84750" y="3072813"/>
            <a:ext cx="3106978" cy="397426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15000"/>
              <a:buFontTx/>
              <a:buNone/>
              <a:defRPr sz="1800" b="1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Subtitle</a:t>
            </a:r>
            <a:r>
              <a:rPr lang="de-DE"/>
              <a:t> (H3, 18pt)</a:t>
            </a:r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 hasCustomPrompt="1"/>
          </p:nvPr>
        </p:nvSpPr>
        <p:spPr>
          <a:xfrm>
            <a:off x="3791728" y="314325"/>
            <a:ext cx="4709120" cy="19990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Slide Titel (H2, 27pt)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Project Name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DB97557C-07F1-4F6F-B2A1-37771CCEF5CA}" type="slidenum">
              <a:rPr lang="de-DE" smtClean="0"/>
            </a:fld>
            <a:endParaRPr lang="de-DE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34"/>
          </p:nvPr>
        </p:nvSpPr>
        <p:spPr>
          <a:xfrm>
            <a:off x="4356498" y="2557763"/>
            <a:ext cx="4131468" cy="2362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75982" y="4649867"/>
            <a:ext cx="284309" cy="28430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Overlap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1223" y="3431464"/>
            <a:ext cx="4094740" cy="1489390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consectetuer</a:t>
            </a:r>
            <a:r>
              <a:rPr lang="de-DE"/>
              <a:t> </a:t>
            </a:r>
            <a:r>
              <a:rPr lang="de-DE" err="1"/>
              <a:t>adipiscing</a:t>
            </a:r>
            <a:r>
              <a:rPr lang="de-DE"/>
              <a:t> </a:t>
            </a:r>
            <a:r>
              <a:rPr lang="de-DE" err="1"/>
              <a:t>elit</a:t>
            </a:r>
            <a:r>
              <a:rPr lang="de-DE"/>
              <a:t>. </a:t>
            </a:r>
            <a:r>
              <a:rPr lang="de-DE" err="1"/>
              <a:t>Aenean</a:t>
            </a:r>
            <a:r>
              <a:rPr lang="de-DE"/>
              <a:t> commodo.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consectetuer</a:t>
            </a:r>
            <a:r>
              <a:rPr lang="de-DE"/>
              <a:t> </a:t>
            </a:r>
            <a:r>
              <a:rPr lang="de-DE" err="1"/>
              <a:t>adipiscing</a:t>
            </a:r>
            <a:r>
              <a:rPr lang="de-DE"/>
              <a:t> </a:t>
            </a:r>
            <a:r>
              <a:rPr lang="de-DE" err="1"/>
              <a:t>elit</a:t>
            </a:r>
            <a:r>
              <a:rPr lang="de-DE"/>
              <a:t>. </a:t>
            </a:r>
            <a:r>
              <a:rPr lang="de-DE" err="1"/>
              <a:t>Aenean</a:t>
            </a:r>
            <a:r>
              <a:rPr lang="de-DE"/>
              <a:t> commodo. </a:t>
            </a:r>
            <a:endParaRPr lang="de-DE"/>
          </a:p>
          <a:p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103238" y="1018224"/>
            <a:ext cx="3384728" cy="3902630"/>
          </a:xfrm>
          <a:solidFill>
            <a:schemeClr val="bg1">
              <a:lumMod val="85000"/>
            </a:schemeClr>
          </a:solidFill>
        </p:spPr>
        <p:txBody>
          <a:bodyPr anchor="ctr"/>
          <a:lstStyle/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>
          <a:xfrm>
            <a:off x="2551510" y="1018224"/>
            <a:ext cx="4398839" cy="136683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de-DE"/>
              <a:t>Slide Titel (H2, 27pt)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Project Name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B97557C-07F1-4F6F-B2A1-37771CCEF5CA}" type="slidenum">
              <a:rPr lang="de-DE" smtClean="0"/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75982" y="4649867"/>
            <a:ext cx="284309" cy="28430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and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644413" y="195263"/>
            <a:ext cx="2843553" cy="405016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32"/>
          </p:nvPr>
        </p:nvSpPr>
        <p:spPr>
          <a:xfrm>
            <a:off x="251223" y="3322986"/>
            <a:ext cx="1366876" cy="1597868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494110" y="765497"/>
            <a:ext cx="4839890" cy="85914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de-DE"/>
              <a:t>Slide Titel (H2, 27pt)</a:t>
            </a:r>
            <a:endParaRPr lang="de-DE"/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300079" y="2655312"/>
            <a:ext cx="3106978" cy="200146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consectetuer</a:t>
            </a:r>
            <a:r>
              <a:rPr lang="de-DE"/>
              <a:t> </a:t>
            </a:r>
            <a:r>
              <a:rPr lang="de-DE" err="1"/>
              <a:t>adipiscing</a:t>
            </a:r>
            <a:r>
              <a:rPr lang="de-DE"/>
              <a:t> </a:t>
            </a:r>
            <a:r>
              <a:rPr lang="de-DE" err="1"/>
              <a:t>elit</a:t>
            </a:r>
            <a:r>
              <a:rPr lang="de-DE"/>
              <a:t>. </a:t>
            </a:r>
            <a:r>
              <a:rPr lang="de-DE" err="1"/>
              <a:t>Aenean</a:t>
            </a:r>
            <a:r>
              <a:rPr lang="de-DE"/>
              <a:t> commodo.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Project Name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DB97557C-07F1-4F6F-B2A1-37771CCEF5CA}" type="slidenum">
              <a:rPr lang="de-DE" smtClean="0"/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75982" y="4649867"/>
            <a:ext cx="284309" cy="28430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</p:pic>
      <p:sp>
        <p:nvSpPr>
          <p:cNvPr id="3" name="Textplatzhalt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300079" y="2106613"/>
            <a:ext cx="3106978" cy="465137"/>
          </a:xfrm>
        </p:spPr>
        <p:txBody>
          <a:bodyPr anchor="b"/>
          <a:lstStyle>
            <a:lvl1pPr>
              <a:defRPr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Subtitle</a:t>
            </a:r>
            <a:r>
              <a:rPr lang="de-DE"/>
              <a:t> (H3, 18pt)</a:t>
            </a:r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and Big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644375" y="195262"/>
            <a:ext cx="2843553" cy="4334877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32"/>
          </p:nvPr>
        </p:nvSpPr>
        <p:spPr>
          <a:xfrm>
            <a:off x="3275856" y="195262"/>
            <a:ext cx="2372053" cy="2736528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51520" y="3683392"/>
            <a:ext cx="3106978" cy="935875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consectetuer</a:t>
            </a:r>
            <a:r>
              <a:rPr lang="de-DE"/>
              <a:t> </a:t>
            </a:r>
            <a:r>
              <a:rPr lang="de-DE" err="1"/>
              <a:t>adipiscing</a:t>
            </a:r>
            <a:r>
              <a:rPr lang="de-DE"/>
              <a:t> </a:t>
            </a:r>
            <a:r>
              <a:rPr lang="de-DE" err="1"/>
              <a:t>elit</a:t>
            </a:r>
            <a:r>
              <a:rPr lang="de-DE"/>
              <a:t>. </a:t>
            </a:r>
            <a:r>
              <a:rPr lang="de-DE" err="1"/>
              <a:t>Aenean</a:t>
            </a:r>
            <a:r>
              <a:rPr lang="de-DE"/>
              <a:t> commodo. 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Project Name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DB97557C-07F1-4F6F-B2A1-37771CCEF5CA}" type="slidenum">
              <a:rPr lang="de-DE" smtClean="0"/>
            </a:fld>
            <a:endParaRPr lang="de-DE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>
          <a:xfrm>
            <a:off x="648058" y="555526"/>
            <a:ext cx="4685904" cy="1584176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de-DE"/>
              <a:t>Slide Titel (H2, 27pt)</a:t>
            </a:r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75982" y="4649867"/>
            <a:ext cx="284309" cy="28430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</p:pic>
      <p:sp>
        <p:nvSpPr>
          <p:cNvPr id="11" name="Textplatzhalt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51520" y="3113322"/>
            <a:ext cx="3106978" cy="465137"/>
          </a:xfrm>
        </p:spPr>
        <p:txBody>
          <a:bodyPr anchor="b"/>
          <a:lstStyle>
            <a:lvl1pPr>
              <a:defRPr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Subtitle</a:t>
            </a:r>
            <a:r>
              <a:rPr lang="de-DE"/>
              <a:t> (H3, 18pt)</a:t>
            </a:r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BDCDDB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5">
              <a:latin typeface="Arial Black" panose="020B0A040201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893778" y="2220354"/>
            <a:ext cx="2263566" cy="686935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. </a:t>
            </a:r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93988" y="1758269"/>
            <a:ext cx="1215000" cy="1215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93988" y="3464493"/>
            <a:ext cx="1215000" cy="12255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769422" y="1758269"/>
            <a:ext cx="1215000" cy="1215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6"/>
          </p:nvPr>
        </p:nvSpPr>
        <p:spPr>
          <a:xfrm>
            <a:off x="4769422" y="3464493"/>
            <a:ext cx="1215000" cy="1215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1893778" y="3931502"/>
            <a:ext cx="2263566" cy="697833"/>
          </a:xfr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  <a:endParaRPr lang="de-DE"/>
          </a:p>
        </p:txBody>
      </p:sp>
      <p:sp>
        <p:nvSpPr>
          <p:cNvPr id="18" name="Textplatzhalt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6198121" y="3929026"/>
            <a:ext cx="2289845" cy="697833"/>
          </a:xfr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  <a:endParaRPr lang="de-DE"/>
          </a:p>
        </p:txBody>
      </p:sp>
      <p:sp>
        <p:nvSpPr>
          <p:cNvPr id="19" name="Textplatzhalt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6198121" y="2220914"/>
            <a:ext cx="2289845" cy="697833"/>
          </a:xfrm>
        </p:spPr>
        <p:txBody>
          <a:bodyPr/>
          <a:lstStyle>
            <a:lvl1pPr marL="0" indent="0">
              <a:buNone/>
              <a:defRPr lang="en-US" sz="1800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.</a:t>
            </a:r>
            <a:endParaRPr lang="de-DE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893900" y="1758268"/>
            <a:ext cx="2265508" cy="420206"/>
          </a:xfrm>
        </p:spPr>
        <p:txBody>
          <a:bodyPr anchor="ctr">
            <a:normAutofit/>
          </a:bodyPr>
          <a:lstStyle>
            <a:lvl1pPr marL="0" indent="0">
              <a:buNone/>
              <a:defRPr sz="1800" b="1" cap="none" baseline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Subtitle</a:t>
            </a:r>
            <a:r>
              <a:rPr lang="de-DE"/>
              <a:t> (H3)</a:t>
            </a:r>
            <a:endParaRPr lang="de-DE"/>
          </a:p>
        </p:txBody>
      </p:sp>
      <p:sp>
        <p:nvSpPr>
          <p:cNvPr id="22" name="Textplatzhalt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893900" y="3466901"/>
            <a:ext cx="2265508" cy="420206"/>
          </a:xfrm>
        </p:spPr>
        <p:txBody>
          <a:bodyPr anchor="ctr">
            <a:normAutofit/>
          </a:bodyPr>
          <a:lstStyle>
            <a:lvl1pPr marL="0" indent="0">
              <a:buNone/>
              <a:defRPr sz="1800" b="1" cap="none" baseline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Subtitle</a:t>
            </a:r>
            <a:r>
              <a:rPr lang="de-DE"/>
              <a:t> (H3)</a:t>
            </a:r>
            <a:endParaRPr lang="de-DE"/>
          </a:p>
        </p:txBody>
      </p:sp>
      <p:sp>
        <p:nvSpPr>
          <p:cNvPr id="23" name="Textplatzhalt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6197234" y="1758268"/>
            <a:ext cx="2277404" cy="420206"/>
          </a:xfrm>
        </p:spPr>
        <p:txBody>
          <a:bodyPr anchor="ctr">
            <a:normAutofit/>
          </a:bodyPr>
          <a:lstStyle>
            <a:lvl1pPr marL="0" indent="0">
              <a:buNone/>
              <a:defRPr sz="1800" b="1" cap="none" baseline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Subtitle</a:t>
            </a:r>
            <a:r>
              <a:rPr lang="de-DE"/>
              <a:t> (H3)</a:t>
            </a:r>
            <a:endParaRPr lang="de-DE"/>
          </a:p>
        </p:txBody>
      </p:sp>
      <p:sp>
        <p:nvSpPr>
          <p:cNvPr id="24" name="Textplatzhalt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6197235" y="3466901"/>
            <a:ext cx="2202326" cy="420206"/>
          </a:xfrm>
        </p:spPr>
        <p:txBody>
          <a:bodyPr anchor="ctr">
            <a:normAutofit/>
          </a:bodyPr>
          <a:lstStyle>
            <a:lvl1pPr marL="0" indent="0">
              <a:buNone/>
              <a:defRPr sz="1800" b="1" cap="none" baseline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Subtitle</a:t>
            </a:r>
            <a:r>
              <a:rPr lang="de-DE"/>
              <a:t> (H3)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Project Name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DB97557C-07F1-4F6F-B2A1-37771CCEF5CA}" type="slidenum">
              <a:rPr lang="de-DE" smtClean="0"/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de-DE"/>
              <a:t>Slide Titel (H2, 27pt)</a:t>
            </a:r>
            <a:endParaRPr lang="de-DE"/>
          </a:p>
        </p:txBody>
      </p: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75982" y="4649867"/>
            <a:ext cx="284309" cy="28430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017566" y="1979270"/>
            <a:ext cx="2366550" cy="1576079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15000"/>
              <a:buFontTx/>
              <a:buNone/>
              <a:defRPr sz="115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Position, Location</a:t>
            </a:r>
            <a:endParaRPr lang="en-US" noProof="0"/>
          </a:p>
          <a:p>
            <a:pPr lvl="0"/>
            <a:r>
              <a:rPr lang="en-US" noProof="0"/>
              <a:t>lastname@adelphi.de</a:t>
            </a:r>
            <a:endParaRPr lang="en-US" noProof="0"/>
          </a:p>
          <a:p>
            <a:pPr lvl="0"/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20"/>
          </p:nvPr>
        </p:nvSpPr>
        <p:spPr>
          <a:xfrm>
            <a:off x="494110" y="1593418"/>
            <a:ext cx="1354455" cy="144173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4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2017566" y="1563672"/>
            <a:ext cx="2366550" cy="41559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15000"/>
              <a:buFontTx/>
              <a:buNone/>
              <a:defRPr sz="1500" b="1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Edit Info-Box-Titel (H4)</a:t>
            </a:r>
            <a:endParaRPr lang="de-DE"/>
          </a:p>
        </p:txBody>
      </p:sp>
      <p:sp>
        <p:nvSpPr>
          <p:cNvPr id="16" name="Inhaltsplatzhalter 2"/>
          <p:cNvSpPr>
            <a:spLocks noGrp="1"/>
          </p:cNvSpPr>
          <p:nvPr>
            <p:ph sz="half" idx="27" hasCustomPrompt="1"/>
          </p:nvPr>
        </p:nvSpPr>
        <p:spPr>
          <a:xfrm>
            <a:off x="6201667" y="1979270"/>
            <a:ext cx="2275580" cy="1576079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Clr>
                <a:schemeClr val="tx2"/>
              </a:buClr>
              <a:buSzPct val="115000"/>
              <a:buFontTx/>
              <a:buNone/>
              <a:defRPr sz="115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Position, Location</a:t>
            </a:r>
            <a:endParaRPr lang="en-US" noProof="0"/>
          </a:p>
          <a:p>
            <a:pPr lvl="0"/>
            <a:r>
              <a:rPr lang="en-US" noProof="0"/>
              <a:t>lastname@adelphi.de</a:t>
            </a:r>
            <a:endParaRPr lang="en-US" noProof="0"/>
          </a:p>
          <a:p>
            <a:pPr lvl="0"/>
            <a:endParaRPr lang="de-DE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28"/>
          </p:nvPr>
        </p:nvSpPr>
        <p:spPr>
          <a:xfrm>
            <a:off x="4676132" y="1593418"/>
            <a:ext cx="1382489" cy="144173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8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6201667" y="1563672"/>
            <a:ext cx="2275580" cy="415598"/>
          </a:xfrm>
          <a:prstGeom prst="rect">
            <a:avLst/>
          </a:prstGeom>
        </p:spPr>
        <p:txBody>
          <a:bodyPr numCol="1" anchor="ctr">
            <a:noAutofit/>
          </a:bodyPr>
          <a:lstStyle>
            <a:lvl1pPr marL="0" indent="0" algn="l">
              <a:lnSpc>
                <a:spcPct val="100000"/>
              </a:lnSpc>
              <a:buClr>
                <a:schemeClr val="tx2"/>
              </a:buClr>
              <a:buSzPct val="115000"/>
              <a:buFontTx/>
              <a:buNone/>
              <a:defRPr sz="1500" b="1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Edit Info-Box-Titel (H4)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Project Name</a:t>
            </a:r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DB97557C-07F1-4F6F-B2A1-37771CCEF5CA}" type="slidenum">
              <a:rPr lang="de-DE" smtClean="0"/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de-DE"/>
              <a:t>Slide Titel (H2, 27pt)</a:t>
            </a:r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75982" y="4649867"/>
            <a:ext cx="284309" cy="28430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22468"/>
            <a:ext cx="9144000" cy="422709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843916" y="4353214"/>
            <a:ext cx="1622444" cy="646067"/>
          </a:xfrm>
          <a:prstGeom prst="rect">
            <a:avLst/>
          </a:prstGeom>
        </p:spPr>
      </p:pic>
      <p:sp>
        <p:nvSpPr>
          <p:cNvPr id="22" name="Rechteck 21"/>
          <p:cNvSpPr/>
          <p:nvPr userDrawn="1"/>
        </p:nvSpPr>
        <p:spPr>
          <a:xfrm>
            <a:off x="0" y="-22468"/>
            <a:ext cx="9144000" cy="4227092"/>
          </a:xfrm>
          <a:prstGeom prst="rect">
            <a:avLst/>
          </a:prstGeom>
          <a:solidFill>
            <a:schemeClr val="accent2">
              <a:alpha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5"/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929640" y="525326"/>
            <a:ext cx="4972329" cy="2953755"/>
            <a:chOff x="1040393" y="901204"/>
            <a:chExt cx="6629772" cy="3938339"/>
          </a:xfrm>
        </p:grpSpPr>
        <p:sp>
          <p:nvSpPr>
            <p:cNvPr id="4" name="Textfeld 3"/>
            <p:cNvSpPr txBox="1"/>
            <p:nvPr userDrawn="1"/>
          </p:nvSpPr>
          <p:spPr>
            <a:xfrm>
              <a:off x="1040393" y="901204"/>
              <a:ext cx="2164080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>
                  <a:solidFill>
                    <a:schemeClr val="bg1"/>
                  </a:solidFill>
                  <a:latin typeface="+mn-lt"/>
                </a:rPr>
                <a:t>adelphi</a:t>
              </a:r>
              <a:endParaRPr lang="de-DE" sz="16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" name="Textfeld 14"/>
            <p:cNvSpPr txBox="1"/>
            <p:nvPr userDrawn="1"/>
          </p:nvSpPr>
          <p:spPr>
            <a:xfrm>
              <a:off x="1040393" y="1574560"/>
              <a:ext cx="3894192" cy="595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50" b="0" i="0">
                  <a:solidFill>
                    <a:schemeClr val="bg1"/>
                  </a:solidFill>
                  <a:effectLst/>
                  <a:latin typeface="+mj-lt"/>
                </a:rPr>
                <a:t>Sitz der Gesellschaft</a:t>
              </a:r>
              <a:endParaRPr lang="de-DE" sz="1150" b="0" i="0">
                <a:solidFill>
                  <a:schemeClr val="bg1"/>
                </a:solidFill>
                <a:effectLst/>
                <a:latin typeface="+mj-lt"/>
              </a:endParaRPr>
            </a:p>
            <a:p>
              <a:r>
                <a:rPr lang="de-DE" sz="1150" b="0" i="0">
                  <a:solidFill>
                    <a:schemeClr val="bg1"/>
                  </a:solidFill>
                  <a:effectLst/>
                  <a:latin typeface="+mj-lt"/>
                </a:rPr>
                <a:t>Berlin</a:t>
              </a:r>
              <a:endParaRPr lang="de-DE" sz="1150" b="0" i="0"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16" name="Textfeld 15"/>
            <p:cNvSpPr txBox="1"/>
            <p:nvPr userDrawn="1"/>
          </p:nvSpPr>
          <p:spPr>
            <a:xfrm>
              <a:off x="1040393" y="2828737"/>
              <a:ext cx="3185532" cy="201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50" b="0" i="0">
                  <a:solidFill>
                    <a:schemeClr val="bg1"/>
                  </a:solidFill>
                  <a:effectLst/>
                  <a:latin typeface="+mj-lt"/>
                </a:rPr>
                <a:t>Alt-Moabit 91</a:t>
              </a:r>
              <a:br>
                <a:rPr lang="de-DE" sz="1150" b="0" i="0">
                  <a:solidFill>
                    <a:schemeClr val="bg1"/>
                  </a:solidFill>
                  <a:effectLst/>
                  <a:latin typeface="+mj-lt"/>
                </a:rPr>
              </a:br>
              <a:r>
                <a:rPr lang="de-DE" sz="1150" b="0" i="0">
                  <a:solidFill>
                    <a:schemeClr val="bg1"/>
                  </a:solidFill>
                  <a:effectLst/>
                  <a:latin typeface="+mj-lt"/>
                </a:rPr>
                <a:t>10559 Berlin</a:t>
              </a:r>
              <a:endParaRPr lang="de-DE" sz="1150" b="0" i="0">
                <a:solidFill>
                  <a:schemeClr val="bg1"/>
                </a:solidFill>
                <a:effectLst/>
                <a:latin typeface="+mj-lt"/>
              </a:endParaRPr>
            </a:p>
            <a:p>
              <a:r>
                <a:rPr lang="de-DE" sz="1150" b="0" i="0">
                  <a:solidFill>
                    <a:schemeClr val="bg1"/>
                  </a:solidFill>
                  <a:effectLst/>
                  <a:latin typeface="+mj-lt"/>
                </a:rPr>
                <a:t>T +49 (30) 8900068-0</a:t>
              </a:r>
              <a:br>
                <a:rPr lang="de-DE" sz="1150" b="0" i="0">
                  <a:solidFill>
                    <a:schemeClr val="bg1"/>
                  </a:solidFill>
                  <a:effectLst/>
                  <a:latin typeface="+mj-lt"/>
                </a:rPr>
              </a:br>
              <a:r>
                <a:rPr lang="de-DE" sz="1150" b="0" i="0">
                  <a:solidFill>
                    <a:schemeClr val="bg1"/>
                  </a:solidFill>
                  <a:effectLst/>
                  <a:latin typeface="+mj-lt"/>
                </a:rPr>
                <a:t>F +49 (30) 8900068-10</a:t>
              </a:r>
              <a:endParaRPr lang="de-DE" sz="1150" b="0" i="0">
                <a:solidFill>
                  <a:schemeClr val="bg1"/>
                </a:solidFill>
                <a:effectLst/>
                <a:latin typeface="+mj-lt"/>
              </a:endParaRPr>
            </a:p>
            <a:p>
              <a:endParaRPr lang="de-DE" sz="1150" b="0" i="0">
                <a:solidFill>
                  <a:schemeClr val="bg1"/>
                </a:solidFill>
                <a:effectLst/>
                <a:latin typeface="+mj-lt"/>
              </a:endParaRPr>
            </a:p>
            <a:p>
              <a:r>
                <a:rPr lang="de-DE" sz="1150" b="0" i="0" kern="1200">
                  <a:solidFill>
                    <a:schemeClr val="bg1"/>
                  </a:solidFill>
                  <a:effectLst/>
                  <a:latin typeface="+mj-lt"/>
                  <a:ea typeface="+mn-ea"/>
                  <a:cs typeface="+mn-cs"/>
                </a:rPr>
                <a:t>E  </a:t>
              </a:r>
              <a:r>
                <a:rPr lang="de-DE" sz="1150" b="0" i="0" kern="1200">
                  <a:solidFill>
                    <a:schemeClr val="bg1"/>
                  </a:solidFill>
                  <a:effectLst/>
                  <a:latin typeface="+mj-lt"/>
                  <a:ea typeface="+mn-ea"/>
                  <a:cs typeface="+mn-cs"/>
                  <a:hlinkClick r:id="rId4"/>
                </a:rPr>
                <a:t>office@adelphi.de</a:t>
              </a:r>
              <a:endParaRPr lang="de-DE" sz="1150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endParaRPr>
            </a:p>
            <a:p>
              <a:r>
                <a:rPr lang="de-DE" sz="1150" b="0" i="0" kern="1200">
                  <a:solidFill>
                    <a:schemeClr val="bg1"/>
                  </a:solidFill>
                  <a:effectLst/>
                  <a:latin typeface="+mj-lt"/>
                  <a:ea typeface="+mn-ea"/>
                  <a:cs typeface="+mn-cs"/>
                </a:rPr>
                <a:t>I   </a:t>
              </a:r>
              <a:r>
                <a:rPr lang="de-DE" sz="1150" b="0" i="0" kern="1200">
                  <a:solidFill>
                    <a:schemeClr val="bg2"/>
                  </a:solidFill>
                  <a:effectLst/>
                  <a:latin typeface="+mj-lt"/>
                  <a:ea typeface="+mn-ea"/>
                  <a:cs typeface="+mn-cs"/>
                  <a:hlinkClick r:id="rId5"/>
                </a:rPr>
                <a:t>www.adelphi.de</a:t>
              </a:r>
              <a:endParaRPr lang="de-DE" sz="1150" b="0" i="0" kern="1200">
                <a:solidFill>
                  <a:schemeClr val="bg2"/>
                </a:solidFill>
                <a:effectLst/>
                <a:latin typeface="+mj-lt"/>
                <a:ea typeface="+mn-ea"/>
                <a:cs typeface="+mn-cs"/>
              </a:endParaRPr>
            </a:p>
            <a:p>
              <a:endParaRPr lang="de-DE" sz="1150" b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" name="Textfeld 16"/>
            <p:cNvSpPr txBox="1"/>
            <p:nvPr userDrawn="1"/>
          </p:nvSpPr>
          <p:spPr>
            <a:xfrm>
              <a:off x="4484633" y="2828736"/>
              <a:ext cx="3185532" cy="106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50" b="0" i="0" kern="1200">
                  <a:solidFill>
                    <a:schemeClr val="bg1"/>
                  </a:solidFill>
                  <a:effectLst/>
                  <a:latin typeface="+mj-lt"/>
                  <a:ea typeface="+mn-ea"/>
                  <a:cs typeface="+mn-cs"/>
                </a:rPr>
                <a:t>Landwehrstrasse 37</a:t>
              </a:r>
              <a:br>
                <a:rPr lang="de-DE" sz="1150" b="0" i="0" kern="1200">
                  <a:solidFill>
                    <a:schemeClr val="bg1"/>
                  </a:solidFill>
                  <a:effectLst/>
                  <a:latin typeface="+mj-lt"/>
                  <a:ea typeface="+mn-ea"/>
                  <a:cs typeface="+mn-cs"/>
                </a:rPr>
              </a:br>
              <a:r>
                <a:rPr lang="de-DE" sz="1150" b="0" i="0" kern="1200">
                  <a:solidFill>
                    <a:schemeClr val="bg1"/>
                  </a:solidFill>
                  <a:effectLst/>
                  <a:latin typeface="+mj-lt"/>
                  <a:ea typeface="+mn-ea"/>
                  <a:cs typeface="+mn-cs"/>
                </a:rPr>
                <a:t>80336 München</a:t>
              </a:r>
              <a:endParaRPr lang="de-DE" sz="1150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endParaRPr>
            </a:p>
            <a:p>
              <a:r>
                <a:rPr lang="de-DE" sz="1150" b="0" i="0" kern="1200">
                  <a:solidFill>
                    <a:schemeClr val="bg1"/>
                  </a:solidFill>
                  <a:effectLst/>
                  <a:latin typeface="+mj-lt"/>
                  <a:ea typeface="+mn-ea"/>
                  <a:cs typeface="+mn-cs"/>
                </a:rPr>
                <a:t>T +49 (30) 8900068-140</a:t>
              </a:r>
              <a:br>
                <a:rPr lang="de-DE" sz="1150" b="0" i="0" kern="1200">
                  <a:solidFill>
                    <a:schemeClr val="bg1"/>
                  </a:solidFill>
                  <a:effectLst/>
                  <a:latin typeface="+mj-lt"/>
                  <a:ea typeface="+mn-ea"/>
                  <a:cs typeface="+mn-cs"/>
                </a:rPr>
              </a:br>
              <a:r>
                <a:rPr lang="de-DE" sz="1150" b="0" i="0" kern="1200">
                  <a:solidFill>
                    <a:schemeClr val="bg1"/>
                  </a:solidFill>
                  <a:effectLst/>
                  <a:latin typeface="+mj-lt"/>
                  <a:ea typeface="+mn-ea"/>
                  <a:cs typeface="+mn-cs"/>
                </a:rPr>
                <a:t>F +49 (30) 8900068-1</a:t>
              </a:r>
              <a:endParaRPr lang="de-DE" sz="1150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8" name="Textfeld 17"/>
            <p:cNvSpPr txBox="1"/>
            <p:nvPr userDrawn="1"/>
          </p:nvSpPr>
          <p:spPr>
            <a:xfrm>
              <a:off x="1040393" y="2435352"/>
              <a:ext cx="3894192" cy="359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50" b="1" i="0">
                  <a:solidFill>
                    <a:schemeClr val="bg1"/>
                  </a:solidFill>
                  <a:effectLst/>
                  <a:latin typeface="+mn-lt"/>
                </a:rPr>
                <a:t>Standorte</a:t>
              </a:r>
              <a:endParaRPr lang="de-DE" sz="1150" b="1" i="0"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2" name="Textfeld 1"/>
          <p:cNvSpPr txBox="1"/>
          <p:nvPr userDrawn="1"/>
        </p:nvSpPr>
        <p:spPr>
          <a:xfrm rot="16200000">
            <a:off x="8161675" y="3228069"/>
            <a:ext cx="1779985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25">
                <a:solidFill>
                  <a:schemeClr val="bg1">
                    <a:lumMod val="75000"/>
                  </a:schemeClr>
                </a:solidFill>
                <a:latin typeface="+mj-lt"/>
              </a:rPr>
              <a:t>© Nasa – unsplash.com</a:t>
            </a:r>
            <a:endParaRPr lang="de-DE" sz="525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3 - Logo W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 rot="10800000">
            <a:off x="-1" y="0"/>
            <a:ext cx="7025640" cy="5143500"/>
          </a:xfrm>
          <a:prstGeom prst="rect">
            <a:avLst/>
          </a:prstGeom>
          <a:solidFill>
            <a:schemeClr val="accent3">
              <a:lumMod val="90000"/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5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4"/>
          </p:nvPr>
        </p:nvSpPr>
        <p:spPr>
          <a:xfrm>
            <a:off x="1028700" y="3294648"/>
            <a:ext cx="4002709" cy="115679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8" name="Titel 17"/>
          <p:cNvSpPr>
            <a:spLocks noGrp="1"/>
          </p:cNvSpPr>
          <p:nvPr>
            <p:ph type="title" hasCustomPrompt="1"/>
          </p:nvPr>
        </p:nvSpPr>
        <p:spPr>
          <a:xfrm>
            <a:off x="1028700" y="240208"/>
            <a:ext cx="5387340" cy="189642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lang="de-DE" sz="3000" b="1" kern="1200" cap="none" spc="-75" baseline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Edit Presentation Title (H1, 30pt) </a:t>
            </a:r>
            <a:endParaRPr lang="de-DE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028700" y="2209800"/>
            <a:ext cx="5387340" cy="876301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Subtitle</a:t>
            </a:r>
            <a:r>
              <a:rPr lang="de-DE"/>
              <a:t> (H3, 18pt) Lorem Ipsum </a:t>
            </a:r>
            <a:r>
              <a:rPr lang="de-DE" err="1"/>
              <a:t>Dolor</a:t>
            </a:r>
            <a:r>
              <a:rPr lang="de-DE"/>
              <a:t> Sit Amet</a:t>
            </a:r>
            <a:endParaRPr lang="de-DE"/>
          </a:p>
        </p:txBody>
      </p:sp>
      <p:sp>
        <p:nvSpPr>
          <p:cNvPr id="14" name="L-Form 13"/>
          <p:cNvSpPr/>
          <p:nvPr userDrawn="1"/>
        </p:nvSpPr>
        <p:spPr>
          <a:xfrm>
            <a:off x="309484" y="3837390"/>
            <a:ext cx="322048" cy="1014571"/>
          </a:xfrm>
          <a:prstGeom prst="corner">
            <a:avLst>
              <a:gd name="adj1" fmla="val 2973"/>
              <a:gd name="adj2" fmla="val 3418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5">
              <a:solidFill>
                <a:schemeClr val="bg1"/>
              </a:solidFill>
            </a:endParaRPr>
          </a:p>
        </p:txBody>
      </p:sp>
      <p:sp>
        <p:nvSpPr>
          <p:cNvPr id="15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45819" y="4570100"/>
            <a:ext cx="6179821" cy="541735"/>
          </a:xfrm>
        </p:spPr>
        <p:txBody>
          <a:bodyPr anchor="ctr">
            <a:normAutofit/>
          </a:bodyPr>
          <a:lstStyle>
            <a:lvl1pPr>
              <a:defRPr lang="de-DE" sz="1100" b="0" kern="1200" spc="165" dirty="0">
                <a:solidFill>
                  <a:schemeClr val="accent4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Conference title, Name </a:t>
            </a:r>
            <a:r>
              <a:rPr lang="de-DE" err="1"/>
              <a:t>of</a:t>
            </a:r>
            <a:r>
              <a:rPr lang="de-DE"/>
              <a:t> Series, Location   |   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Presenter</a:t>
            </a:r>
            <a:endParaRPr lang="de-DE"/>
          </a:p>
        </p:txBody>
      </p:sp>
      <p:sp>
        <p:nvSpPr>
          <p:cNvPr id="16" name="Textplatzhalter 23"/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-1112325" y="1956006"/>
            <a:ext cx="2865357" cy="541735"/>
          </a:xfrm>
        </p:spPr>
        <p:txBody>
          <a:bodyPr anchor="ctr">
            <a:normAutofit/>
          </a:bodyPr>
          <a:lstStyle>
            <a:lvl1pPr>
              <a:defRPr lang="de-DE" sz="1100" b="0" kern="1200" spc="165" dirty="0">
                <a:solidFill>
                  <a:schemeClr val="accent4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12.04.2022</a:t>
            </a:r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45111" y="4766469"/>
            <a:ext cx="1808390" cy="273844"/>
          </a:xfrm>
        </p:spPr>
        <p:txBody>
          <a:bodyPr/>
          <a:lstStyle/>
          <a:p>
            <a:fld id="{F384092C-9B9C-9748-AC6A-F06C9D03AD52}" type="slidenum">
              <a:rPr lang="en-US" smtClean="0"/>
            </a:fld>
            <a:endParaRPr lang="en-US"/>
          </a:p>
        </p:txBody>
      </p:sp>
      <p:pic>
        <p:nvPicPr>
          <p:cNvPr id="3" name="Grafik 19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75982" y="4649867"/>
            <a:ext cx="284309" cy="28430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4 - White/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 rot="10800000">
            <a:off x="2297430" y="0"/>
            <a:ext cx="6846568" cy="5143500"/>
          </a:xfrm>
          <a:prstGeom prst="rect">
            <a:avLst/>
          </a:prstGeom>
          <a:solidFill>
            <a:schemeClr val="accent3">
              <a:lumMod val="90000"/>
              <a:alpha val="6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5">
              <a:solidFill>
                <a:schemeClr val="accent4"/>
              </a:solidFill>
            </a:endParaRPr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4"/>
          </p:nvPr>
        </p:nvSpPr>
        <p:spPr>
          <a:xfrm>
            <a:off x="3541854" y="1015679"/>
            <a:ext cx="4810381" cy="28154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8" name="Titel 17"/>
          <p:cNvSpPr>
            <a:spLocks noGrp="1"/>
          </p:cNvSpPr>
          <p:nvPr>
            <p:ph type="title" hasCustomPrompt="1"/>
          </p:nvPr>
        </p:nvSpPr>
        <p:spPr>
          <a:xfrm>
            <a:off x="788692" y="699543"/>
            <a:ext cx="4057295" cy="1872208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lang="de-DE" sz="3000" b="1" kern="1200" cap="none" spc="-75" baseline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Edit Presentation Title (H1, 30pt) </a:t>
            </a:r>
            <a:endParaRPr lang="de-DE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788692" y="2694448"/>
            <a:ext cx="2449326" cy="1576703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Subtitle</a:t>
            </a:r>
            <a:r>
              <a:rPr lang="de-DE"/>
              <a:t> (H3, 18pt) Lorem Ipsum </a:t>
            </a:r>
            <a:r>
              <a:rPr lang="de-DE" err="1"/>
              <a:t>Dolor</a:t>
            </a:r>
            <a:r>
              <a:rPr lang="de-DE"/>
              <a:t> Sit Amet</a:t>
            </a:r>
            <a:endParaRPr lang="de-DE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413321" y="4570100"/>
            <a:ext cx="5901752" cy="541735"/>
          </a:xfrm>
        </p:spPr>
        <p:txBody>
          <a:bodyPr anchor="ctr">
            <a:normAutofit/>
          </a:bodyPr>
          <a:lstStyle>
            <a:lvl1pPr algn="r">
              <a:defRPr lang="de-DE" sz="1100" b="0" kern="1200" spc="165" dirty="0">
                <a:solidFill>
                  <a:schemeClr val="accent4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Conference title, Name </a:t>
            </a:r>
            <a:r>
              <a:rPr lang="de-DE" err="1"/>
              <a:t>of</a:t>
            </a:r>
            <a:r>
              <a:rPr lang="de-DE"/>
              <a:t> Series, Location   |   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Presenter</a:t>
            </a:r>
            <a:endParaRPr lang="de-DE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7343695" y="1956007"/>
            <a:ext cx="2865357" cy="541735"/>
          </a:xfrm>
        </p:spPr>
        <p:txBody>
          <a:bodyPr anchor="ctr">
            <a:normAutofit/>
          </a:bodyPr>
          <a:lstStyle>
            <a:lvl1pPr>
              <a:defRPr lang="de-DE" sz="1100" b="0" kern="1200" spc="165" dirty="0">
                <a:solidFill>
                  <a:schemeClr val="accent4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12.04.2022</a:t>
            </a:r>
            <a:endParaRPr lang="de-DE"/>
          </a:p>
        </p:txBody>
      </p:sp>
      <p:sp>
        <p:nvSpPr>
          <p:cNvPr id="13" name="L-Form 12"/>
          <p:cNvSpPr/>
          <p:nvPr userDrawn="1"/>
        </p:nvSpPr>
        <p:spPr>
          <a:xfrm flipH="1">
            <a:off x="8487231" y="3843105"/>
            <a:ext cx="322048" cy="1014571"/>
          </a:xfrm>
          <a:prstGeom prst="corner">
            <a:avLst>
              <a:gd name="adj1" fmla="val 2973"/>
              <a:gd name="adj2" fmla="val 3418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5">
              <a:solidFill>
                <a:schemeClr val="bg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230" t="29007" r="15600" b="28333"/>
          <a:stretch>
            <a:fillRect/>
          </a:stretch>
        </p:blipFill>
        <p:spPr>
          <a:xfrm>
            <a:off x="774000" y="4608000"/>
            <a:ext cx="1220399" cy="40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5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 rot="10800000">
            <a:off x="-5020" y="0"/>
            <a:ext cx="9154040" cy="51470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de-DE" sz="1015">
              <a:latin typeface="Arial Black" panose="020B0A040201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724128" y="-578354"/>
            <a:ext cx="3748711" cy="3748711"/>
          </a:xfrm>
          <a:prstGeom prst="ellipse">
            <a:avLst/>
          </a:prstGeom>
        </p:spPr>
      </p:pic>
      <p:sp>
        <p:nvSpPr>
          <p:cNvPr id="14" name="L-Form 13"/>
          <p:cNvSpPr/>
          <p:nvPr userDrawn="1"/>
        </p:nvSpPr>
        <p:spPr>
          <a:xfrm>
            <a:off x="309484" y="3837390"/>
            <a:ext cx="322048" cy="1014571"/>
          </a:xfrm>
          <a:prstGeom prst="corner">
            <a:avLst>
              <a:gd name="adj1" fmla="val 2973"/>
              <a:gd name="adj2" fmla="val 34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5">
              <a:solidFill>
                <a:schemeClr val="bg1"/>
              </a:solidFill>
            </a:endParaRPr>
          </a:p>
        </p:txBody>
      </p:sp>
      <p:sp>
        <p:nvSpPr>
          <p:cNvPr id="18" name="Titel 17"/>
          <p:cNvSpPr>
            <a:spLocks noGrp="1"/>
          </p:cNvSpPr>
          <p:nvPr>
            <p:ph type="title" hasCustomPrompt="1"/>
          </p:nvPr>
        </p:nvSpPr>
        <p:spPr>
          <a:xfrm>
            <a:off x="1547664" y="1275606"/>
            <a:ext cx="5760640" cy="16837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lang="de-DE" sz="3000" b="1" kern="1200" cap="none" spc="-75" baseline="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Edit Presentation Title (H1, 30pt) </a:t>
            </a:r>
            <a:endParaRPr lang="de-DE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47663" y="3043753"/>
            <a:ext cx="4752527" cy="1223086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de-DE"/>
              <a:t>Edit </a:t>
            </a:r>
            <a:r>
              <a:rPr lang="de-DE" err="1"/>
              <a:t>Subtitle</a:t>
            </a:r>
            <a:r>
              <a:rPr lang="de-DE"/>
              <a:t> (H3, 18pt) Lorem Ipsum </a:t>
            </a:r>
            <a:r>
              <a:rPr lang="de-DE" err="1"/>
              <a:t>Dolor</a:t>
            </a:r>
            <a:r>
              <a:rPr lang="de-DE"/>
              <a:t> Sit Amet</a:t>
            </a:r>
            <a:endParaRPr lang="de-DE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45819" y="4570100"/>
            <a:ext cx="6624509" cy="541735"/>
          </a:xfrm>
        </p:spPr>
        <p:txBody>
          <a:bodyPr anchor="ctr">
            <a:normAutofit/>
          </a:bodyPr>
          <a:lstStyle>
            <a:lvl1pPr>
              <a:defRPr lang="de-DE" sz="1100" b="0" kern="1200" spc="165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Conference title, Name </a:t>
            </a:r>
            <a:r>
              <a:rPr lang="de-DE" err="1"/>
              <a:t>of</a:t>
            </a:r>
            <a:r>
              <a:rPr lang="de-DE"/>
              <a:t> Series, Location   |   Name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Presenter</a:t>
            </a:r>
            <a:endParaRPr lang="de-DE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-1112325" y="1956006"/>
            <a:ext cx="2865357" cy="541735"/>
          </a:xfrm>
        </p:spPr>
        <p:txBody>
          <a:bodyPr anchor="ctr">
            <a:normAutofit/>
          </a:bodyPr>
          <a:lstStyle>
            <a:lvl1pPr>
              <a:defRPr lang="de-DE" sz="1100" b="0" kern="1200" spc="165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12.04.2022</a:t>
            </a: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196" t="27911" r="15486" b="29297"/>
          <a:stretch>
            <a:fillRect/>
          </a:stretch>
        </p:blipFill>
        <p:spPr>
          <a:xfrm>
            <a:off x="7736802" y="4586348"/>
            <a:ext cx="1238352" cy="4072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DCDDB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5">
              <a:latin typeface="Arial Black" panose="020B0A04020102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68738" y="707062"/>
            <a:ext cx="4276277" cy="3823076"/>
          </a:xfrm>
        </p:spPr>
        <p:txBody>
          <a:bodyPr wrap="none" anchor="ctr"/>
          <a:lstStyle>
            <a:lvl1pPr algn="ctr">
              <a:defRPr sz="225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1</a:t>
            </a: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35896" y="1234440"/>
            <a:ext cx="4502264" cy="3070860"/>
          </a:xfrm>
        </p:spPr>
        <p:txBody>
          <a:bodyPr anchor="ctr"/>
          <a:lstStyle>
            <a:lvl1pPr marL="0" indent="0" algn="l">
              <a:lnSpc>
                <a:spcPct val="90000"/>
              </a:lnSpc>
              <a:buNone/>
              <a:defRPr sz="3000" cap="none" baseline="0"/>
            </a:lvl1pPr>
          </a:lstStyle>
          <a:p>
            <a:r>
              <a:rPr lang="de-DE"/>
              <a:t>Edit Chapter Headline</a:t>
            </a:r>
            <a:r>
              <a:rPr lang="en-US"/>
              <a:t> (H1, 30pt) </a:t>
            </a:r>
            <a:r>
              <a:rPr lang="de-DE"/>
              <a:t> </a:t>
            </a:r>
            <a:endParaRPr lang="de-DE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120504" cy="51435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/>
              <a:t>Project Name</a:t>
            </a:r>
            <a:endParaRPr lang="de-DE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B97557C-07F1-4F6F-B2A1-37771CCEF5CA}" type="slidenum">
              <a:rPr lang="de-DE" smtClean="0"/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6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B97557C-07F1-4F6F-B2A1-37771CCEF5CA}" type="slidenum">
              <a:rPr lang="de-DE" smtClean="0"/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99593" y="1131590"/>
            <a:ext cx="6552727" cy="1800200"/>
          </a:xfrm>
        </p:spPr>
        <p:txBody>
          <a:bodyPr anchor="b"/>
          <a:lstStyle>
            <a:lvl1pPr>
              <a:defRPr lang="en-US" sz="3000" dirty="0" smtClean="0"/>
            </a:lvl1pPr>
          </a:lstStyle>
          <a:p>
            <a:r>
              <a:rPr lang="en-US"/>
              <a:t>Edit Presentation Title (H1, 30pt)</a:t>
            </a:r>
            <a:endParaRPr lang="de-DE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00113" y="3147814"/>
            <a:ext cx="6552208" cy="138251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de-DE"/>
              <a:t>Edit </a:t>
            </a:r>
            <a:r>
              <a:rPr lang="de-DE" err="1"/>
              <a:t>Subtitle</a:t>
            </a:r>
            <a:r>
              <a:rPr lang="de-DE"/>
              <a:t> (H3, 18pt)</a:t>
            </a:r>
            <a:endParaRPr lang="de-DE"/>
          </a:p>
        </p:txBody>
      </p:sp>
      <p:pic>
        <p:nvPicPr>
          <p:cNvPr id="3" name="Grafik 19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75982" y="4649867"/>
            <a:ext cx="284309" cy="28430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 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B97557C-07F1-4F6F-B2A1-37771CCEF5CA}" type="slidenum">
              <a:rPr lang="de-DE" smtClean="0"/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Slide Titel (H2, 27pt)</a:t>
            </a:r>
            <a:endParaRPr lang="de-DE"/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1563688"/>
            <a:ext cx="7272287" cy="29666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Edit Body Text (B1, 18pt)</a:t>
            </a:r>
            <a:endParaRPr lang="en-US"/>
          </a:p>
          <a:p>
            <a:pPr lvl="1"/>
            <a:r>
              <a:rPr lang="de-DE"/>
              <a:t>Second Level</a:t>
            </a:r>
            <a:endParaRPr lang="de-DE"/>
          </a:p>
          <a:p>
            <a:pPr lvl="2"/>
            <a:r>
              <a:rPr lang="de-DE"/>
              <a:t>Third Level</a:t>
            </a:r>
            <a:endParaRPr lang="de-DE"/>
          </a:p>
          <a:p>
            <a:pPr lvl="3"/>
            <a:r>
              <a:rPr lang="en-US" noProof="0"/>
              <a:t>Fourth</a:t>
            </a:r>
            <a:r>
              <a:rPr lang="de-DE"/>
              <a:t> Level</a:t>
            </a:r>
            <a:endParaRPr lang="de-DE"/>
          </a:p>
          <a:p>
            <a:pPr lvl="0"/>
            <a:endParaRPr lang="de-DE"/>
          </a:p>
        </p:txBody>
      </p:sp>
      <p:pic>
        <p:nvPicPr>
          <p:cNvPr id="3" name="Grafik 19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75982" y="4649867"/>
            <a:ext cx="284309" cy="28430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900112" y="1563688"/>
            <a:ext cx="7272287" cy="296664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/>
              <a:t>Edit Body Text (B1, 18pt)</a:t>
            </a:r>
            <a:endParaRPr lang="en-US"/>
          </a:p>
          <a:p>
            <a:pPr lvl="1"/>
            <a:r>
              <a:rPr lang="de-DE"/>
              <a:t>Second Level</a:t>
            </a:r>
            <a:endParaRPr lang="de-DE"/>
          </a:p>
          <a:p>
            <a:pPr lvl="2"/>
            <a:r>
              <a:rPr lang="de-DE"/>
              <a:t>Third Level</a:t>
            </a:r>
            <a:endParaRPr lang="de-DE"/>
          </a:p>
          <a:p>
            <a:pPr lvl="3"/>
            <a:r>
              <a:rPr lang="en-US" noProof="0"/>
              <a:t>Fourth</a:t>
            </a:r>
            <a:r>
              <a:rPr lang="de-DE"/>
              <a:t> Level</a:t>
            </a:r>
            <a:endParaRPr lang="de-DE"/>
          </a:p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>
                <a:latin typeface="+mn-lt"/>
              </a:rPr>
              <a:t>Project</a:t>
            </a:r>
            <a:r>
              <a:rPr lang="de-DE"/>
              <a:t> Name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B97557C-07F1-4F6F-B2A1-37771CCEF5CA}" type="slidenum">
              <a:rPr lang="de-DE" smtClean="0"/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Slide Titel (H2, 27pt)</a:t>
            </a:r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675982" y="4649867"/>
            <a:ext cx="284309" cy="284309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99593" y="334160"/>
            <a:ext cx="7272807" cy="117167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de-DE"/>
              <a:t>Edit Slide-Title (H2, 27pt)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99593" y="1563688"/>
            <a:ext cx="7272806" cy="2966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Edit Body Text (B1, 18pt)</a:t>
            </a:r>
            <a:endParaRPr lang="de-DE"/>
          </a:p>
          <a:p>
            <a:pPr lvl="1"/>
            <a:r>
              <a:rPr lang="de-DE"/>
              <a:t>Second Level</a:t>
            </a:r>
            <a:endParaRPr lang="de-DE"/>
          </a:p>
          <a:p>
            <a:pPr lvl="2"/>
            <a:r>
              <a:rPr lang="de-DE"/>
              <a:t>Third Level</a:t>
            </a:r>
            <a:endParaRPr lang="de-DE"/>
          </a:p>
          <a:p>
            <a:pPr lvl="3"/>
            <a:r>
              <a:rPr lang="en-US" noProof="0"/>
              <a:t>Fourth</a:t>
            </a:r>
            <a:r>
              <a:rPr lang="de-DE"/>
              <a:t> Level</a:t>
            </a:r>
            <a:endParaRPr lang="de-DE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 rot="16200000">
            <a:off x="6899348" y="1796761"/>
            <a:ext cx="3823076" cy="620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de-DE" sz="1650" b="1" kern="1200" dirty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Project Name</a:t>
            </a:r>
            <a:endParaRPr lang="de-DE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50824" y="4659983"/>
            <a:ext cx="504751" cy="261268"/>
          </a:xfrm>
          <a:prstGeom prst="rect">
            <a:avLst/>
          </a:prstGeom>
        </p:spPr>
        <p:txBody>
          <a:bodyPr vert="horz" lIns="0" tIns="45720" rIns="91440" bIns="0" rtlCol="0" anchor="b"/>
          <a:lstStyle>
            <a:lvl1pPr algn="l">
              <a:defRPr sz="900" b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B97557C-07F1-4F6F-B2A1-37771CCEF5CA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hdr="0" ftr="0" dt="0"/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+mj-lt"/>
        <a:buNone/>
        <a:defRPr lang="de-DE" sz="2700" b="1" kern="1200" cap="none" spc="-75" baseline="0" dirty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450"/>
        </a:spcBef>
        <a:buClr>
          <a:schemeClr val="tx2"/>
        </a:buClr>
        <a:buSzPct val="110000"/>
        <a:buFontTx/>
        <a:buNone/>
        <a:defRPr sz="1800" b="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Arial" panose="020B0604020202020204" pitchFamily="34" charset="0"/>
        </a:defRPr>
      </a:lvl1pPr>
      <a:lvl2pPr marL="285750" indent="-285750" algn="l" defTabSz="685800" rtl="0" eaLnBrk="1" latinLnBrk="0" hangingPunct="1">
        <a:lnSpc>
          <a:spcPct val="100000"/>
        </a:lnSpc>
        <a:spcBef>
          <a:spcPts val="450"/>
        </a:spcBef>
        <a:buClr>
          <a:schemeClr val="accent4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Arial" panose="020B0604020202020204" pitchFamily="34" charset="0"/>
        </a:defRPr>
      </a:lvl2pPr>
      <a:lvl3pPr marL="421005" indent="-285750" algn="l" defTabSz="685800" rtl="0" eaLnBrk="1" latinLnBrk="0" hangingPunct="1">
        <a:lnSpc>
          <a:spcPct val="100000"/>
        </a:lnSpc>
        <a:spcBef>
          <a:spcPts val="450"/>
        </a:spcBef>
        <a:buClr>
          <a:schemeClr val="accent4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Arial" panose="020B0604020202020204" pitchFamily="34" charset="0"/>
        </a:defRPr>
      </a:lvl3pPr>
      <a:lvl4pPr marL="622300" indent="-285750" algn="l" defTabSz="685800" rtl="0" eaLnBrk="1" latinLnBrk="0" hangingPunct="1">
        <a:lnSpc>
          <a:spcPct val="90000"/>
        </a:lnSpc>
        <a:spcBef>
          <a:spcPts val="450"/>
        </a:spcBef>
        <a:buClr>
          <a:schemeClr val="accent4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Arial" panose="020B0604020202020204" pitchFamily="34" charset="0"/>
        </a:defRPr>
      </a:lvl4pPr>
      <a:lvl5pPr marL="810260" indent="-257175" algn="l" defTabSz="685800" rtl="0" eaLnBrk="1" latinLnBrk="0" hangingPunct="1">
        <a:lnSpc>
          <a:spcPct val="90000"/>
        </a:lnSpc>
        <a:spcBef>
          <a:spcPts val="450"/>
        </a:spcBef>
        <a:buClr>
          <a:schemeClr val="accent4"/>
        </a:buClr>
        <a:buSzPct val="100000"/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0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>
          <a:xfrm rot="10800000">
            <a:off x="3989872" y="3066190"/>
            <a:ext cx="1713518" cy="83855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5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4"/>
          </p:nvPr>
        </p:nvPicPr>
        <p:blipFill>
          <a:blip r:embed="rId1" cstate="screen"/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28700" y="249742"/>
            <a:ext cx="5184140" cy="1527019"/>
          </a:xfrm>
        </p:spPr>
        <p:txBody>
          <a:bodyPr/>
          <a:lstStyle/>
          <a:p>
            <a:br>
              <a:rPr 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全国碳排放权交易市场数据质量管理</a:t>
            </a:r>
            <a:endParaRPr lang="de-DE" sz="18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1029335" y="2209800"/>
            <a:ext cx="5922645" cy="361950"/>
          </a:xfrm>
        </p:spPr>
        <p:txBody>
          <a:bodyPr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国家气候战略中心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市场机制研究部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苏畅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17"/>
          </p:nvPr>
        </p:nvSpPr>
        <p:spPr>
          <a:xfrm>
            <a:off x="826850" y="4518238"/>
            <a:ext cx="2519295" cy="565734"/>
          </a:xfrm>
        </p:spPr>
        <p:txBody>
          <a:bodyPr/>
          <a:lstStyle/>
          <a:p>
            <a:r>
              <a:rPr lang="de-DE" dirty="0"/>
              <a:t>2025.7</a:t>
            </a:r>
            <a:endParaRPr lang="de-DE" dirty="0"/>
          </a:p>
        </p:txBody>
      </p:sp>
      <p:sp>
        <p:nvSpPr>
          <p:cNvPr id="38" name="Rechteck 37"/>
          <p:cNvSpPr/>
          <p:nvPr/>
        </p:nvSpPr>
        <p:spPr>
          <a:xfrm rot="10800000">
            <a:off x="3989870" y="3294648"/>
            <a:ext cx="1041538" cy="610095"/>
          </a:xfrm>
          <a:prstGeom prst="rect">
            <a:avLst/>
          </a:prstGeom>
          <a:solidFill>
            <a:schemeClr val="accent4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15"/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5878" y="103695"/>
            <a:ext cx="1358843" cy="622233"/>
          </a:xfrm>
          <a:prstGeom prst="rect">
            <a:avLst/>
          </a:prstGeom>
        </p:spPr>
      </p:pic>
      <p:pic>
        <p:nvPicPr>
          <p:cNvPr id="5" name="图片 4" descr="微信图片_202306282104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" y="-80645"/>
            <a:ext cx="3386455" cy="6769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49" y="160012"/>
            <a:ext cx="882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数据质量管理制度体系</a:t>
            </a:r>
            <a:endParaRPr lang="en-US" sz="1800" b="1" spc="12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4"/>
          <p:cNvCxnSpPr/>
          <p:nvPr/>
        </p:nvCxnSpPr>
        <p:spPr>
          <a:xfrm>
            <a:off x="0" y="57897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grpSp>
        <p:nvGrpSpPr>
          <p:cNvPr id="5" name="组合 4"/>
          <p:cNvGrpSpPr/>
          <p:nvPr/>
        </p:nvGrpSpPr>
        <p:grpSpPr>
          <a:xfrm>
            <a:off x="717550" y="1139190"/>
            <a:ext cx="7689215" cy="3405505"/>
            <a:chOff x="801621" y="2213828"/>
            <a:chExt cx="10539116" cy="449522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01621" y="2586510"/>
              <a:ext cx="6577920" cy="412254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0640" y="2548063"/>
              <a:ext cx="3590097" cy="3438169"/>
            </a:xfrm>
            <a:prstGeom prst="rect">
              <a:avLst/>
            </a:prstGeom>
          </p:spPr>
        </p:pic>
        <p:sp>
          <p:nvSpPr>
            <p:cNvPr id="10" name="圆角矩形 9"/>
            <p:cNvSpPr/>
            <p:nvPr/>
          </p:nvSpPr>
          <p:spPr>
            <a:xfrm>
              <a:off x="1338531" y="2907922"/>
              <a:ext cx="3655304" cy="840468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7670023" y="2213828"/>
              <a:ext cx="3670714" cy="3978624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2732433" y="2351307"/>
              <a:ext cx="547524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/>
            <p:nvPr/>
          </p:nvCxnSpPr>
          <p:spPr>
            <a:xfrm flipH="1">
              <a:off x="1873790" y="2351307"/>
              <a:ext cx="858643" cy="789199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49" y="160012"/>
            <a:ext cx="882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数据质量管理制度体系</a:t>
            </a:r>
            <a:endParaRPr lang="en-US" sz="1800" b="1" spc="12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4"/>
          <p:cNvCxnSpPr/>
          <p:nvPr/>
        </p:nvCxnSpPr>
        <p:spPr>
          <a:xfrm>
            <a:off x="0" y="57897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260" y="1199515"/>
            <a:ext cx="7703185" cy="3557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49" y="160012"/>
            <a:ext cx="882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数据质量管理制度体系</a:t>
            </a:r>
            <a:endParaRPr lang="en-US" sz="1800" b="1" spc="12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4"/>
          <p:cNvCxnSpPr/>
          <p:nvPr/>
        </p:nvCxnSpPr>
        <p:spPr>
          <a:xfrm>
            <a:off x="0" y="57897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42265" y="1288415"/>
            <a:ext cx="8851900" cy="3262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341" y="228709"/>
            <a:ext cx="4733748" cy="5138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altLang="zh-CN" sz="2100" dirty="0">
                <a:solidFill>
                  <a:srgbClr val="595959"/>
                </a:solidFill>
                <a:latin typeface="Arial" panose="020B0604020202020204" pitchFamily="34" charset="0"/>
              </a:rPr>
              <a:t>Contents</a:t>
            </a:r>
            <a:r>
              <a:rPr lang="en-US" sz="2100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100" spc="125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sz="2100" spc="125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4"/>
          <p:cNvCxnSpPr/>
          <p:nvPr/>
        </p:nvCxnSpPr>
        <p:spPr>
          <a:xfrm>
            <a:off x="0" y="926565"/>
            <a:ext cx="9150654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56" name="is1íḋê"/>
          <p:cNvSpPr txBox="1"/>
          <p:nvPr/>
        </p:nvSpPr>
        <p:spPr>
          <a:xfrm>
            <a:off x="441533" y="1273712"/>
            <a:ext cx="8260934" cy="2943223"/>
          </a:xfrm>
          <a:prstGeom prst="rect">
            <a:avLst/>
          </a:prstGeom>
          <a:noFill/>
          <a:ln w="3175">
            <a:noFill/>
          </a:ln>
        </p:spPr>
        <p:txBody>
          <a:bodyPr wrap="square" lIns="68580" tIns="34290" rIns="68580" bIns="3429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685800">
              <a:spcBef>
                <a:spcPts val="750"/>
              </a:spcBef>
              <a:spcAft>
                <a:spcPts val="750"/>
              </a:spcAft>
            </a:pP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10030" y="1787525"/>
            <a:ext cx="5064760" cy="1891030"/>
          </a:xfrm>
        </p:spPr>
        <p:txBody>
          <a:bodyPr/>
          <a:lstStyle/>
          <a:p>
            <a:pPr algn="l">
              <a:lnSpc>
                <a:spcPct val="150000"/>
              </a:lnSpc>
              <a:buClrTx/>
              <a:buSzTx/>
              <a:buFont typeface="+mj-lt"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（一）数据质量管理制度体系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 typeface="+mj-lt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（二）数据质量管理工作内容与要求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 typeface="+mj-lt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（三）相关建议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49" y="160012"/>
            <a:ext cx="882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spc="1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《关于做好</a:t>
            </a:r>
            <a:r>
              <a:rPr lang="en-US" altLang="zh-CN" sz="1800" b="1" spc="1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2025</a:t>
            </a:r>
            <a:r>
              <a:rPr lang="zh-CN" altLang="en-US" sz="1800" b="1" spc="1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年全国碳排放权交易市场有关工作的通知》</a:t>
            </a:r>
            <a:endParaRPr lang="zh-CN" altLang="en-US" sz="1800" b="1" spc="12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4"/>
          <p:cNvCxnSpPr/>
          <p:nvPr/>
        </p:nvCxnSpPr>
        <p:spPr>
          <a:xfrm>
            <a:off x="0" y="57897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1282"/>
          <a:stretch>
            <a:fillRect/>
          </a:stretch>
        </p:blipFill>
        <p:spPr>
          <a:xfrm>
            <a:off x="0" y="1120140"/>
            <a:ext cx="9158605" cy="4023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49" y="160012"/>
            <a:ext cx="882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spc="125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数据质量管理工作内容与要求</a:t>
            </a:r>
            <a:endParaRPr lang="zh-CN" altLang="en-US" sz="1800" b="1" spc="125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4" name="直接连接符 4"/>
          <p:cNvCxnSpPr/>
          <p:nvPr/>
        </p:nvCxnSpPr>
        <p:spPr>
          <a:xfrm>
            <a:off x="0" y="57897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775" y="1087120"/>
            <a:ext cx="8172450" cy="3759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49" y="160012"/>
            <a:ext cx="882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spc="125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数据质量管理工作内容与要求</a:t>
            </a:r>
            <a:endParaRPr lang="en-US" sz="1800" b="1" spc="12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4"/>
          <p:cNvCxnSpPr/>
          <p:nvPr/>
        </p:nvCxnSpPr>
        <p:spPr>
          <a:xfrm>
            <a:off x="0" y="57897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100" y="1109345"/>
            <a:ext cx="7935595" cy="3184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4"/>
          <p:cNvCxnSpPr/>
          <p:nvPr/>
        </p:nvCxnSpPr>
        <p:spPr>
          <a:xfrm>
            <a:off x="0" y="57897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2775" y="996315"/>
            <a:ext cx="8185150" cy="3672205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58749" y="160012"/>
            <a:ext cx="882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spc="125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数据质量管理工作内容与要求</a:t>
            </a:r>
            <a:endParaRPr lang="en-US" sz="1800" b="1" spc="12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4"/>
          <p:cNvCxnSpPr/>
          <p:nvPr/>
        </p:nvCxnSpPr>
        <p:spPr>
          <a:xfrm>
            <a:off x="0" y="57897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" name="TextBox 2"/>
          <p:cNvSpPr txBox="1"/>
          <p:nvPr/>
        </p:nvSpPr>
        <p:spPr>
          <a:xfrm>
            <a:off x="158749" y="160012"/>
            <a:ext cx="882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spc="125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数据质量管理工作内容与要求</a:t>
            </a:r>
            <a:endParaRPr lang="en-US" sz="1800" b="1" spc="12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205" y="1124585"/>
            <a:ext cx="7992745" cy="3540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4"/>
          <p:cNvCxnSpPr/>
          <p:nvPr/>
        </p:nvCxnSpPr>
        <p:spPr>
          <a:xfrm>
            <a:off x="0" y="57897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" name="TextBox 2"/>
          <p:cNvSpPr txBox="1"/>
          <p:nvPr/>
        </p:nvSpPr>
        <p:spPr>
          <a:xfrm>
            <a:off x="158749" y="160012"/>
            <a:ext cx="882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spc="125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数据质量管理工作内容与要求</a:t>
            </a:r>
            <a:endParaRPr lang="en-US" sz="1800" b="1" spc="12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" y="1252855"/>
            <a:ext cx="8350885" cy="3030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341" y="228709"/>
            <a:ext cx="4733748" cy="5138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altLang="zh-CN" sz="2100" dirty="0">
                <a:solidFill>
                  <a:srgbClr val="595959"/>
                </a:solidFill>
                <a:latin typeface="Arial" panose="020B0604020202020204" pitchFamily="34" charset="0"/>
              </a:rPr>
              <a:t>Contents</a:t>
            </a:r>
            <a:r>
              <a:rPr lang="en-US" sz="2100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100" spc="125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sz="2100" spc="125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4"/>
          <p:cNvCxnSpPr/>
          <p:nvPr/>
        </p:nvCxnSpPr>
        <p:spPr>
          <a:xfrm>
            <a:off x="0" y="926565"/>
            <a:ext cx="9150654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56" name="is1íḋê"/>
          <p:cNvSpPr txBox="1"/>
          <p:nvPr/>
        </p:nvSpPr>
        <p:spPr>
          <a:xfrm>
            <a:off x="441533" y="1273712"/>
            <a:ext cx="8260934" cy="2943223"/>
          </a:xfrm>
          <a:prstGeom prst="rect">
            <a:avLst/>
          </a:prstGeom>
          <a:noFill/>
          <a:ln w="3175">
            <a:noFill/>
          </a:ln>
        </p:spPr>
        <p:txBody>
          <a:bodyPr wrap="square" lIns="68580" tIns="34290" rIns="68580" bIns="3429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685800">
              <a:spcBef>
                <a:spcPts val="750"/>
              </a:spcBef>
              <a:spcAft>
                <a:spcPts val="750"/>
              </a:spcAft>
            </a:pP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10030" y="1787525"/>
            <a:ext cx="5064760" cy="1891030"/>
          </a:xfrm>
        </p:spPr>
        <p:txBody>
          <a:bodyPr/>
          <a:lstStyle/>
          <a:p>
            <a:pPr algn="l">
              <a:lnSpc>
                <a:spcPct val="150000"/>
              </a:lnSpc>
              <a:buClrTx/>
              <a:buSzTx/>
              <a:buFont typeface="+mj-lt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（一）数据质量管理制度体系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 typeface="+mj-lt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（二）数据质量管理工作内容与要求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 typeface="+mj-lt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（三）相关建议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4"/>
          <p:cNvCxnSpPr/>
          <p:nvPr/>
        </p:nvCxnSpPr>
        <p:spPr>
          <a:xfrm>
            <a:off x="0" y="57897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" name="TextBox 2"/>
          <p:cNvSpPr txBox="1"/>
          <p:nvPr/>
        </p:nvSpPr>
        <p:spPr>
          <a:xfrm>
            <a:off x="158749" y="160012"/>
            <a:ext cx="882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spc="125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数据质量管理工作内容与要求</a:t>
            </a:r>
            <a:endParaRPr lang="en-US" sz="1800" b="1" spc="12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4155" y="1209040"/>
            <a:ext cx="8761095" cy="3576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4"/>
          <p:cNvCxnSpPr/>
          <p:nvPr/>
        </p:nvCxnSpPr>
        <p:spPr>
          <a:xfrm>
            <a:off x="0" y="57897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" name="TextBox 2"/>
          <p:cNvSpPr txBox="1"/>
          <p:nvPr/>
        </p:nvSpPr>
        <p:spPr>
          <a:xfrm>
            <a:off x="158749" y="160012"/>
            <a:ext cx="882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spc="125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典型案例</a:t>
            </a:r>
            <a:endParaRPr lang="en-US" sz="1800" b="1" spc="12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4875" y="1270635"/>
            <a:ext cx="7058025" cy="29679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4"/>
          <p:cNvCxnSpPr/>
          <p:nvPr/>
        </p:nvCxnSpPr>
        <p:spPr>
          <a:xfrm>
            <a:off x="0" y="57897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" name="TextBox 2"/>
          <p:cNvSpPr txBox="1"/>
          <p:nvPr/>
        </p:nvSpPr>
        <p:spPr>
          <a:xfrm>
            <a:off x="158749" y="160012"/>
            <a:ext cx="882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spc="125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典型案例</a:t>
            </a:r>
            <a:endParaRPr lang="en-US" sz="1800" b="1" spc="12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8235" y="1268730"/>
            <a:ext cx="6555105" cy="285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4"/>
          <p:cNvCxnSpPr/>
          <p:nvPr/>
        </p:nvCxnSpPr>
        <p:spPr>
          <a:xfrm>
            <a:off x="0" y="57897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" name="TextBox 2"/>
          <p:cNvSpPr txBox="1"/>
          <p:nvPr/>
        </p:nvSpPr>
        <p:spPr>
          <a:xfrm>
            <a:off x="158749" y="160012"/>
            <a:ext cx="882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spc="125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典型案例</a:t>
            </a:r>
            <a:endParaRPr lang="en-US" sz="1800" b="1" spc="12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6340" y="1282065"/>
            <a:ext cx="6751320" cy="305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341" y="228709"/>
            <a:ext cx="4733748" cy="5138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altLang="zh-CN" sz="2100" dirty="0">
                <a:solidFill>
                  <a:srgbClr val="595959"/>
                </a:solidFill>
                <a:latin typeface="Arial" panose="020B0604020202020204" pitchFamily="34" charset="0"/>
              </a:rPr>
              <a:t>Contents</a:t>
            </a:r>
            <a:r>
              <a:rPr lang="en-US" sz="2100" dirty="0">
                <a:solidFill>
                  <a:srgbClr val="595959"/>
                </a:solidFill>
                <a:latin typeface="Arial" panose="020B0604020202020204" pitchFamily="34" charset="0"/>
              </a:rPr>
              <a:t> </a:t>
            </a:r>
            <a:r>
              <a:rPr lang="zh-CN" altLang="en-US" sz="2100" spc="125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sz="2100" spc="125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4"/>
          <p:cNvCxnSpPr/>
          <p:nvPr/>
        </p:nvCxnSpPr>
        <p:spPr>
          <a:xfrm>
            <a:off x="0" y="926565"/>
            <a:ext cx="9150654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56" name="is1íḋê"/>
          <p:cNvSpPr txBox="1"/>
          <p:nvPr/>
        </p:nvSpPr>
        <p:spPr>
          <a:xfrm>
            <a:off x="441533" y="1273712"/>
            <a:ext cx="8260934" cy="2943223"/>
          </a:xfrm>
          <a:prstGeom prst="rect">
            <a:avLst/>
          </a:prstGeom>
          <a:noFill/>
          <a:ln w="3175">
            <a:noFill/>
          </a:ln>
        </p:spPr>
        <p:txBody>
          <a:bodyPr wrap="square" lIns="68580" tIns="34290" rIns="68580" bIns="3429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defTabSz="685800">
              <a:spcBef>
                <a:spcPts val="750"/>
              </a:spcBef>
              <a:spcAft>
                <a:spcPts val="750"/>
              </a:spcAft>
            </a:pP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10030" y="1787525"/>
            <a:ext cx="5064760" cy="1891030"/>
          </a:xfrm>
        </p:spPr>
        <p:txBody>
          <a:bodyPr/>
          <a:lstStyle/>
          <a:p>
            <a:pPr algn="l">
              <a:lnSpc>
                <a:spcPct val="150000"/>
              </a:lnSpc>
              <a:buClrTx/>
              <a:buSzTx/>
              <a:buFont typeface="+mj-lt"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（一）数据质量管理制度体系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 typeface="+mj-lt"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（二）数据质量管理工作内容与要求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Font typeface="+mj-lt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（三）相关建议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4"/>
          <p:cNvCxnSpPr/>
          <p:nvPr/>
        </p:nvCxnSpPr>
        <p:spPr>
          <a:xfrm>
            <a:off x="0" y="57897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sp>
        <p:nvSpPr>
          <p:cNvPr id="2" name="TextBox 2"/>
          <p:cNvSpPr txBox="1"/>
          <p:nvPr/>
        </p:nvSpPr>
        <p:spPr>
          <a:xfrm>
            <a:off x="158749" y="160012"/>
            <a:ext cx="882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spc="125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数据质量管理工作内容与要求</a:t>
            </a:r>
            <a:endParaRPr lang="en-US" sz="1800" b="1" spc="12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515" y="1183005"/>
            <a:ext cx="8293735" cy="3598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547664" y="1275607"/>
            <a:ext cx="5760640" cy="1296144"/>
          </a:xfrm>
        </p:spPr>
        <p:txBody>
          <a:bodyPr/>
          <a:lstStyle/>
          <a:p>
            <a:r>
              <a:rPr lang="en-US" dirty="0"/>
              <a:t>Thank you for your attention!</a:t>
            </a:r>
            <a:endParaRPr lang="de-DE" dirty="0"/>
          </a:p>
        </p:txBody>
      </p:sp>
      <p:sp>
        <p:nvSpPr>
          <p:cNvPr id="6" name="Title 14"/>
          <p:cNvSpPr txBox="1"/>
          <p:nvPr/>
        </p:nvSpPr>
        <p:spPr>
          <a:xfrm>
            <a:off x="1567206" y="2907323"/>
            <a:ext cx="5760640" cy="687754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lang="de-DE" sz="3000" b="1" kern="1200" cap="none" spc="-75" baseline="0" dirty="0">
                <a:solidFill>
                  <a:schemeClr val="bg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E-mail:  suchang@ncsc.org.cn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49" y="160012"/>
            <a:ext cx="882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数据质量是碳市场建设的重要基础</a:t>
            </a:r>
            <a:endParaRPr lang="zh-CN" altLang="en-US" sz="1800" b="1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4"/>
          <p:cNvCxnSpPr/>
          <p:nvPr/>
        </p:nvCxnSpPr>
        <p:spPr>
          <a:xfrm>
            <a:off x="0" y="57897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t="38507"/>
          <a:stretch>
            <a:fillRect/>
          </a:stretch>
        </p:blipFill>
        <p:spPr>
          <a:xfrm>
            <a:off x="-3810" y="2695575"/>
            <a:ext cx="9147810" cy="24479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8190" y="897255"/>
            <a:ext cx="7034530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生态环境部高度重视碳排放数据管理，</a:t>
            </a:r>
            <a:endParaRPr lang="zh-CN" altLang="en-US" sz="1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已初步建成碳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排放</a:t>
            </a:r>
            <a:r>
              <a:rPr lang="zh-CN" altLang="en-US" sz="18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数据管理制度，有效支撑全国碳市场启动运行</a:t>
            </a:r>
            <a:endParaRPr lang="zh-CN" altLang="en-US" sz="18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4325" y="1659890"/>
            <a:ext cx="8274050" cy="814705"/>
          </a:xfrm>
          <a:prstGeom prst="rect">
            <a:avLst/>
          </a:prstGeom>
        </p:spPr>
        <p:txBody>
          <a:bodyPr wrap="square">
            <a:spAutoFit/>
          </a:bodyPr>
          <a:p>
            <a:pPr marL="285750" indent="-285750" algn="just">
              <a:spcBef>
                <a:spcPts val="600"/>
              </a:spcBef>
              <a:buFont typeface="Wingdings" panose="05000000000000000000" charset="0"/>
              <a:buChar char="ü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建立了碳排放数据核算、报告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核查制度，不断建立完善碳排放核算、报告和核查技术规范</a:t>
            </a:r>
            <a:endParaRPr lang="en-US" altLang="zh-CN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>
              <a:spcBef>
                <a:spcPts val="600"/>
              </a:spcBef>
              <a:buFont typeface="Wingdings" panose="05000000000000000000" charset="0"/>
              <a:buChar char="ü"/>
            </a:pP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构建了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2013-2023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年电力、钢铁、有色金属、建材、石化、化工、造纸和民航行业约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7000</a:t>
            </a:r>
            <a:r>
              <a:rPr lang="zh-CN" altLang="en-US" sz="1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余家企业碳排放核算数据库</a:t>
            </a:r>
            <a:endParaRPr lang="zh-CN" altLang="en-US" sz="1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49" y="160012"/>
            <a:ext cx="882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两步走</a:t>
            </a:r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有序扩大行业覆盖范围</a:t>
            </a:r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en-US" altLang="zh-CN" sz="1800" b="1" spc="125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cxnSp>
        <p:nvCxnSpPr>
          <p:cNvPr id="4" name="直接连接符 4"/>
          <p:cNvCxnSpPr/>
          <p:nvPr/>
        </p:nvCxnSpPr>
        <p:spPr>
          <a:xfrm>
            <a:off x="0" y="57897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grpSp>
        <p:nvGrpSpPr>
          <p:cNvPr id="24" name="组合 23"/>
          <p:cNvGrpSpPr/>
          <p:nvPr/>
        </p:nvGrpSpPr>
        <p:grpSpPr>
          <a:xfrm>
            <a:off x="-128905" y="1267460"/>
            <a:ext cx="9023985" cy="2608580"/>
            <a:chOff x="1700" y="3078"/>
            <a:chExt cx="15803" cy="6985"/>
          </a:xfrm>
        </p:grpSpPr>
        <p:sp>
          <p:nvSpPr>
            <p:cNvPr id="25" name="MH_SubTitle_2"/>
            <p:cNvSpPr/>
            <p:nvPr>
              <p:custDataLst>
                <p:tags r:id="rId1"/>
              </p:custDataLst>
            </p:nvPr>
          </p:nvSpPr>
          <p:spPr>
            <a:xfrm>
              <a:off x="5335" y="6488"/>
              <a:ext cx="11438" cy="964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22225">
              <a:noFill/>
            </a:ln>
          </p:spPr>
          <p:style>
            <a:lnRef idx="2">
              <a:srgbClr val="FFBA55">
                <a:shade val="50000"/>
              </a:srgbClr>
            </a:lnRef>
            <a:fillRef idx="1">
              <a:srgbClr val="FFBA55"/>
            </a:fillRef>
            <a:effectRef idx="0">
              <a:srgbClr val="FFBA55"/>
            </a:effectRef>
            <a:fontRef idx="minor">
              <a:srgbClr val="FFFFFF"/>
            </a:fontRef>
          </p:style>
          <p:txBody>
            <a:bodyPr anchor="ctr">
              <a:noAutofit/>
            </a:bodyPr>
            <a:lstStyle/>
            <a:p>
              <a:pPr marL="0" marR="0" lvl="0" indent="0" algn="ctr" defTabSz="64833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A5A5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</a:rPr>
                <a:t>一、总体要求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5A5A5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6" name="MH_SubTitle_2"/>
            <p:cNvSpPr/>
            <p:nvPr>
              <p:custDataLst>
                <p:tags r:id="rId2"/>
              </p:custDataLst>
            </p:nvPr>
          </p:nvSpPr>
          <p:spPr>
            <a:xfrm>
              <a:off x="11886" y="7958"/>
              <a:ext cx="4897" cy="924"/>
            </a:xfrm>
            <a:prstGeom prst="rect">
              <a:avLst/>
            </a:prstGeom>
          </p:spPr>
          <p:style>
            <a:lnRef idx="0">
              <a:srgbClr val="FFFFFF"/>
            </a:lnRef>
            <a:fillRef idx="2">
              <a:srgbClr val="FFBA55"/>
            </a:fillRef>
            <a:effectRef idx="1">
              <a:srgbClr val="FFBA55"/>
            </a:effectRef>
            <a:fontRef idx="minor">
              <a:srgbClr val="000000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 defTabSz="648335"/>
              <a:r>
                <a:rPr lang="zh-CN" altLang="en-US" sz="1600" b="1" kern="0" dirty="0">
                  <a:solidFill>
                    <a:srgbClr val="5A5A5A">
                      <a:lumMod val="50000"/>
                    </a:srgb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三、开展核算报告核查</a:t>
              </a:r>
              <a:endParaRPr lang="zh-CN" altLang="en-US" sz="1600" b="1" kern="0" dirty="0">
                <a:solidFill>
                  <a:srgbClr val="5A5A5A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MH_SubTitle_2"/>
            <p:cNvSpPr/>
            <p:nvPr>
              <p:custDataLst>
                <p:tags r:id="rId3"/>
              </p:custDataLst>
            </p:nvPr>
          </p:nvSpPr>
          <p:spPr>
            <a:xfrm>
              <a:off x="5335" y="9139"/>
              <a:ext cx="6197" cy="924"/>
            </a:xfrm>
            <a:prstGeom prst="rect">
              <a:avLst/>
            </a:prstGeom>
          </p:spPr>
          <p:style>
            <a:lnRef idx="0">
              <a:srgbClr val="FFFFFF"/>
            </a:lnRef>
            <a:fillRef idx="2">
              <a:srgbClr val="FFBA55"/>
            </a:fillRef>
            <a:effectRef idx="1">
              <a:srgbClr val="FFBA55"/>
            </a:effectRef>
            <a:fontRef idx="minor">
              <a:srgbClr val="000000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64833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kern="0" dirty="0">
                  <a:solidFill>
                    <a:srgbClr val="5A5A5A">
                      <a:lumMod val="50000"/>
                    </a:srgb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四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A5A5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、实施配额管理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5A5A5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8" name="MH_SubTitle_2"/>
            <p:cNvSpPr/>
            <p:nvPr>
              <p:custDataLst>
                <p:tags r:id="rId4"/>
              </p:custDataLst>
            </p:nvPr>
          </p:nvSpPr>
          <p:spPr>
            <a:xfrm>
              <a:off x="11880" y="9139"/>
              <a:ext cx="4903" cy="924"/>
            </a:xfrm>
            <a:prstGeom prst="rect">
              <a:avLst/>
            </a:prstGeom>
          </p:spPr>
          <p:style>
            <a:lnRef idx="0">
              <a:srgbClr val="FFFFFF"/>
            </a:lnRef>
            <a:fillRef idx="2">
              <a:srgbClr val="FFBA55"/>
            </a:fillRef>
            <a:effectRef idx="1">
              <a:srgbClr val="FFBA55"/>
            </a:effectRef>
            <a:fontRef idx="minor">
              <a:srgbClr val="000000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64833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A5A5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Helvetica" pitchFamily="34" charset="0"/>
                </a:rPr>
                <a:t>五、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5A5A5A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微软雅黑" panose="020B0503020204020204" pitchFamily="34" charset="-122"/>
                  <a:sym typeface="Kaiti SC Regular" panose="02010600040101010101" charset="-122"/>
                </a:rPr>
                <a:t>加大推进力度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5A5A5A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微软雅黑" panose="020B0503020204020204" pitchFamily="34" charset="-122"/>
                <a:sym typeface="Kaiti SC Regular" panose="02010600040101010101" charset="-122"/>
              </a:endParaRPr>
            </a:p>
          </p:txBody>
        </p:sp>
        <p:sp>
          <p:nvSpPr>
            <p:cNvPr id="29" name="矩形: 圆角 8"/>
            <p:cNvSpPr/>
            <p:nvPr/>
          </p:nvSpPr>
          <p:spPr bwMode="auto">
            <a:xfrm>
              <a:off x="2530" y="6488"/>
              <a:ext cx="2410" cy="964"/>
            </a:xfrm>
            <a:prstGeom prst="round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121916" tIns="60957" rIns="121916" bIns="60957" numCol="1" rtlCol="0" anchor="ctr" anchorCtr="0" compatLnSpc="1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工作目标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矩形: 圆角 9"/>
            <p:cNvSpPr/>
            <p:nvPr/>
          </p:nvSpPr>
          <p:spPr bwMode="auto">
            <a:xfrm>
              <a:off x="2491" y="7958"/>
              <a:ext cx="2563" cy="2100"/>
            </a:xfrm>
            <a:prstGeom prst="roundRect">
              <a:avLst>
                <a:gd name="adj" fmla="val 8711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121916" tIns="60957" rIns="121916" bIns="60957" numCol="1" rtlCol="0" anchor="ctr" anchorCtr="0" compatLnSpc="1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工作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流程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MH_SubTitle_2"/>
            <p:cNvSpPr/>
            <p:nvPr>
              <p:custDataLst>
                <p:tags r:id="rId5"/>
              </p:custDataLst>
            </p:nvPr>
          </p:nvSpPr>
          <p:spPr>
            <a:xfrm>
              <a:off x="5335" y="7958"/>
              <a:ext cx="6194" cy="964"/>
            </a:xfrm>
            <a:prstGeom prst="rect">
              <a:avLst/>
            </a:prstGeom>
          </p:spPr>
          <p:style>
            <a:lnRef idx="0">
              <a:srgbClr val="FFFFFF"/>
            </a:lnRef>
            <a:fillRef idx="2">
              <a:srgbClr val="FFBA55"/>
            </a:fillRef>
            <a:effectRef idx="1">
              <a:srgbClr val="FFBA55"/>
            </a:effectRef>
            <a:fontRef idx="minor">
              <a:srgbClr val="000000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 defTabSz="648335"/>
              <a:r>
                <a:rPr lang="zh-CN" altLang="en-US" sz="1600" b="1" kern="0" dirty="0">
                  <a:solidFill>
                    <a:srgbClr val="5A5A5A">
                      <a:lumMod val="50000"/>
                    </a:srgb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二、实施重点排放单位名录管理</a:t>
              </a:r>
              <a:endParaRPr lang="zh-CN" altLang="en-US" sz="1600" b="1" kern="0" dirty="0">
                <a:solidFill>
                  <a:srgbClr val="5A5A5A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00" y="5400"/>
              <a:ext cx="15803" cy="9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共五章13条</a:t>
              </a:r>
              <a:endParaRPr lang="zh-CN" altLang="en-US" sz="16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64" y="3078"/>
              <a:ext cx="13074" cy="2139"/>
            </a:xfrm>
            <a:prstGeom prst="rect">
              <a:avLst/>
            </a:prstGeom>
            <a:solidFill>
              <a:srgbClr val="32619C"/>
            </a:solidFill>
            <a:ln w="19050"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/>
            <a:p>
              <a:pPr marR="0" lvl="0" indent="0" algn="ctr" defTabSz="966470" rtl="0" fontAlgn="base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sz="1800" b="1" i="0" kern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经国务院批准，生态环境部印发</a:t>
              </a:r>
              <a:endParaRPr kumimoji="0" lang="zh-CN" sz="1800" b="1" i="0" kern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R="0" lvl="0" indent="0" algn="ctr" defTabSz="966470" rtl="0" fontAlgn="base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lang="zh-CN" altLang="en-US" sz="1800" b="1" kern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《全国碳排放权交易市场覆盖钢铁、水泥、铝冶炼行业工作方案》</a:t>
              </a:r>
              <a:endParaRPr kumimoji="0" lang="zh-CN" altLang="en-US" sz="1800" b="1" i="0" kern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49" y="160012"/>
            <a:ext cx="882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两步走</a:t>
            </a:r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有序扩大行业覆盖范围</a:t>
            </a:r>
            <a:r>
              <a:rPr lang="en-US" altLang="zh-CN" sz="1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en-US" sz="1800" b="1" spc="12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4"/>
          <p:cNvCxnSpPr/>
          <p:nvPr/>
        </p:nvCxnSpPr>
        <p:spPr>
          <a:xfrm>
            <a:off x="0" y="57897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grpSp>
        <p:nvGrpSpPr>
          <p:cNvPr id="5" name="组合 4"/>
          <p:cNvGrpSpPr/>
          <p:nvPr/>
        </p:nvGrpSpPr>
        <p:grpSpPr>
          <a:xfrm>
            <a:off x="285750" y="1306195"/>
            <a:ext cx="8667944" cy="2984286"/>
            <a:chOff x="500" y="2873"/>
            <a:chExt cx="18723" cy="7358"/>
          </a:xfrm>
        </p:grpSpPr>
        <p:sp>
          <p:nvSpPr>
            <p:cNvPr id="7" name="矩形 6"/>
            <p:cNvSpPr/>
            <p:nvPr>
              <p:custDataLst>
                <p:tags r:id="rId1"/>
              </p:custDataLst>
            </p:nvPr>
          </p:nvSpPr>
          <p:spPr>
            <a:xfrm>
              <a:off x="1638" y="4566"/>
              <a:ext cx="11015" cy="739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</p:spPr>
          <p:txBody>
            <a:bodyPr wrap="square" lIns="0" tIns="0" rIns="0" bIns="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汉仪正圆 55简" panose="00020600040101010101" charset="-122"/>
                </a:rPr>
                <a:t>启动实施阶段（</a:t>
              </a:r>
              <a:r>
                <a:rPr kumimoji="1" lang="en-US" altLang="zh-CN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汉仪正圆 55简" panose="00020600040101010101" charset="-122"/>
                </a:rPr>
                <a:t>2024-2026</a:t>
              </a:r>
              <a:r>
                <a:rPr kumimoji="1"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汉仪正圆 55简" panose="00020600040101010101" charset="-122"/>
                </a:rPr>
                <a:t>年度）</a:t>
              </a:r>
              <a:endParaRPr kumimoji="1"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汉仪正圆 55简" panose="00020600040101010101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638" y="5320"/>
              <a:ext cx="11017" cy="491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t">
              <a:noAutofit/>
            </a:bodyPr>
            <a:lstStyle/>
            <a:p>
              <a:pPr marL="285750" indent="-28575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p"/>
              </a:pPr>
              <a:r>
                <a:rPr lang="zh-CN" altLang="en-US" sz="12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以夯实碳排放管理基础、推动企业熟悉市场规则为主要目标，提升各类主体参与能力和管理水平</a:t>
              </a:r>
              <a:endParaRPr lang="en-US" altLang="zh-CN" sz="12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charset="0"/>
                <a:buChar char="p"/>
              </a:pPr>
              <a:r>
                <a:rPr lang="zh-CN" altLang="en-US" sz="12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将企业配额盈缺率控制在较小范围内</a:t>
              </a:r>
              <a:endParaRPr lang="zh-CN" altLang="en-US" sz="12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charset="0"/>
                <a:buChar char="p"/>
              </a:pPr>
              <a:endParaRPr lang="en-US" altLang="zh-CN" sz="12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p"/>
              </a:pPr>
              <a:r>
                <a:rPr lang="en-US" altLang="zh-CN" sz="1200" b="1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2024</a:t>
              </a:r>
              <a:r>
                <a:rPr lang="zh-CN" altLang="en-US" sz="1200" b="1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年度为钢铁、水泥、铝冶炼行业首个管控年度，在</a:t>
              </a:r>
              <a:r>
                <a:rPr lang="en-US" altLang="zh-CN" sz="1200" b="1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2025</a:t>
              </a:r>
              <a:r>
                <a:rPr lang="zh-CN" altLang="en-US" sz="1200" b="1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年底前完成首次履约工作。</a:t>
              </a:r>
              <a:r>
                <a:rPr lang="en-US" altLang="zh-CN" sz="1200" b="1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2024</a:t>
              </a:r>
              <a:r>
                <a:rPr lang="zh-CN" altLang="en-US" sz="1200" b="1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年度配额免费分配，企业获得的配额量与其经核查的实际碳排放量相等</a:t>
              </a:r>
              <a:endParaRPr lang="en-US" altLang="zh-CN" sz="12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285750" indent="-285750" algn="l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p"/>
              </a:pPr>
              <a:r>
                <a:rPr lang="en-US" altLang="zh-CN" sz="1200" b="1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2025</a:t>
              </a:r>
              <a:r>
                <a:rPr lang="zh-CN" altLang="en-US" sz="1200" b="1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、</a:t>
              </a:r>
              <a:r>
                <a:rPr lang="en-US" altLang="zh-CN" sz="1200" b="1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2026</a:t>
              </a:r>
              <a:r>
                <a:rPr lang="zh-CN" altLang="en-US" sz="1200" b="1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年度配额采用碳排放强度控制的思路实施免费分配，</a:t>
              </a:r>
              <a:r>
                <a:rPr lang="zh-CN" altLang="en-US" sz="12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企业所获得的配额数量与产品产量（产出）挂钩，不设置配额总量上限</a:t>
              </a:r>
              <a:endParaRPr lang="zh-CN" altLang="en-US" sz="12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00" y="2873"/>
              <a:ext cx="1422" cy="1399"/>
            </a:xfrm>
            <a:prstGeom prst="rect">
              <a:avLst/>
            </a:prstGeom>
            <a:solidFill>
              <a:srgbClr val="32619C"/>
            </a:solidFill>
            <a:ln w="19050"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marL="0" marR="0" lvl="0" indent="0" algn="ctr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defRPr sz="1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600" dirty="0"/>
                <a:t>总体目标</a:t>
              </a:r>
              <a:endParaRPr lang="zh-CN" altLang="en-US" sz="1600" dirty="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00" y="4557"/>
              <a:ext cx="1137" cy="5674"/>
            </a:xfrm>
            <a:prstGeom prst="rect">
              <a:avLst/>
            </a:prstGeom>
            <a:solidFill>
              <a:srgbClr val="32619C"/>
            </a:solidFill>
            <a:ln w="19050">
              <a:noFill/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anchor="ctr" anchorCtr="0">
              <a:noAutofit/>
            </a:bodyPr>
            <a:lstStyle>
              <a:defPPr>
                <a:defRPr lang="zh-CN"/>
              </a:defPPr>
              <a:lvl1pPr marL="0" marR="0" lvl="0" indent="0" algn="ctr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defRPr sz="1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 sz="1600" dirty="0"/>
                <a:t>两阶段具体目标</a:t>
              </a:r>
              <a:endParaRPr lang="zh-CN" altLang="en-US" sz="1600" dirty="0"/>
            </a:p>
          </p:txBody>
        </p:sp>
        <p:sp>
          <p:nvSpPr>
            <p:cNvPr id="14" name="矩形 13"/>
            <p:cNvSpPr/>
            <p:nvPr>
              <p:custDataLst>
                <p:tags r:id="rId2"/>
              </p:custDataLst>
            </p:nvPr>
          </p:nvSpPr>
          <p:spPr>
            <a:xfrm>
              <a:off x="12871" y="4557"/>
              <a:ext cx="5927" cy="739"/>
            </a:xfrm>
            <a:prstGeom prst="rect">
              <a:avLst/>
            </a:prstGeom>
            <a:solidFill>
              <a:srgbClr val="FFFFFF">
                <a:lumMod val="65000"/>
              </a:srgbClr>
            </a:solidFill>
          </p:spPr>
          <p:txBody>
            <a:bodyPr wrap="square" lIns="0" tIns="0" rIns="0" bIns="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9pPr>
            </a:lstStyle>
            <a:p>
              <a:pPr algn="ctr">
                <a:buClrTx/>
                <a:buSzTx/>
                <a:buFontTx/>
              </a:pPr>
              <a:r>
                <a:rPr kumimoji="1"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汉仪正圆 55简" panose="00020600040101010101" charset="-122"/>
                </a:rPr>
                <a:t>深化完善阶段（2027年度-）</a:t>
              </a:r>
              <a:endParaRPr kumimoji="1" lang="zh-CN" altLang="en-US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汉仪正圆 55简" panose="00020600040101010101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2870" y="5277"/>
              <a:ext cx="5928" cy="495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t">
              <a:noAutofit/>
            </a:bodyPr>
            <a:lstStyle/>
            <a:p>
              <a:pPr marL="285750" indent="-28575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charset="0"/>
                <a:buChar char="p"/>
              </a:pPr>
              <a:r>
                <a:rPr lang="zh-CN" altLang="en-US" sz="12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配额分配方法更为科学精准，</a:t>
              </a:r>
              <a:r>
                <a:rPr lang="zh-CN" altLang="en-US" sz="1200" b="1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建立预期明确、公开透明的配额逐步适度收紧机制</a:t>
              </a:r>
              <a:endParaRPr lang="en-US" altLang="zh-CN" sz="12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  <a:p>
              <a:pPr marL="285750" indent="-28575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p"/>
              </a:pPr>
              <a:r>
                <a:rPr lang="zh-CN" altLang="en-US" sz="12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政策法规体系更加完善，监督管理机制更加健全，各方参与市场能力全面提升</a:t>
              </a:r>
              <a:endParaRPr lang="en-US" altLang="zh-CN" sz="12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  <a:p>
              <a:pPr marL="285750" indent="-28575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Char char="p"/>
              </a:pPr>
              <a:r>
                <a:rPr lang="zh-CN" altLang="en-US" sz="12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rPr>
                <a:t>碳排放数据质量全面改善，数据真实性、准确性、完整性全面加强</a:t>
              </a:r>
              <a:endParaRPr lang="zh-CN" altLang="en-US" sz="12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2228" y="2934"/>
              <a:ext cx="16995" cy="1338"/>
            </a:xfrm>
            <a:prstGeom prst="rect">
              <a:avLst/>
            </a:prstGeom>
            <a:noFill/>
            <a:ln w="19050">
              <a:solidFill>
                <a:srgbClr val="000000"/>
              </a:solidFill>
            </a:ln>
          </p:spPr>
          <p:txBody>
            <a:bodyPr wrap="square" rtlCol="0" anchor="ctr" anchorCtr="1">
              <a:noAutofit/>
            </a:bodyPr>
            <a:lstStyle/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charset="0"/>
                <a:buNone/>
              </a:pP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按照“边实施、边完善”的工作思路</a:t>
              </a:r>
              <a:r>
                <a:rPr lang="zh-CN" altLang="en-US" sz="1400" b="1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，</a:t>
              </a:r>
              <a:r>
                <a:rPr lang="zh-CN" altLang="en-US" sz="1400" b="1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分两个阶段做好钢铁、水泥、铝冶炼行业纳入全国碳排放权交易市场相关工作，积极稳妥有序扩大全国碳排放权交易市场覆盖范围</a:t>
              </a:r>
              <a:endParaRPr lang="zh-CN" altLang="en-US" sz="1400" b="1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49" y="160012"/>
            <a:ext cx="882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数据质量管理制度体系</a:t>
            </a:r>
            <a:endParaRPr lang="en-US" sz="1800" b="1" spc="12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4"/>
          <p:cNvCxnSpPr/>
          <p:nvPr/>
        </p:nvCxnSpPr>
        <p:spPr>
          <a:xfrm>
            <a:off x="0" y="57897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43" name="图片 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2645" y="916940"/>
            <a:ext cx="7458710" cy="3762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49" y="160012"/>
            <a:ext cx="882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spc="1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《碳排放权交易管理暂行条例》</a:t>
            </a:r>
            <a:endParaRPr lang="zh-CN" altLang="en-US" sz="1800" b="1" spc="12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4"/>
          <p:cNvCxnSpPr/>
          <p:nvPr/>
        </p:nvCxnSpPr>
        <p:spPr>
          <a:xfrm>
            <a:off x="0" y="57897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205" y="1117600"/>
            <a:ext cx="8957945" cy="3829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49" y="160012"/>
            <a:ext cx="882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spc="1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《碳排放权交易管理暂行条例》</a:t>
            </a:r>
            <a:endParaRPr lang="zh-CN" altLang="en-US" sz="1800" b="1" spc="12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4"/>
          <p:cNvCxnSpPr/>
          <p:nvPr/>
        </p:nvCxnSpPr>
        <p:spPr>
          <a:xfrm>
            <a:off x="0" y="57897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745" y="1309370"/>
            <a:ext cx="8636635" cy="2773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749" y="160012"/>
            <a:ext cx="8826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spc="1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《碳排放权交易管理暂行条例》</a:t>
            </a:r>
            <a:endParaRPr lang="zh-CN" altLang="en-US" sz="1800" b="1" spc="12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" name="直接连接符 4"/>
          <p:cNvCxnSpPr/>
          <p:nvPr/>
        </p:nvCxnSpPr>
        <p:spPr>
          <a:xfrm>
            <a:off x="0" y="578972"/>
            <a:ext cx="9144000" cy="0"/>
          </a:xfrm>
          <a:prstGeom prst="line">
            <a:avLst/>
          </a:prstGeom>
          <a:noFill/>
          <a:ln w="571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790" y="1368425"/>
            <a:ext cx="7931785" cy="3233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MH" val="20200328141528"/>
  <p:tag name="MH_LIBRARY" val="GRAPHIC"/>
  <p:tag name="MH_TYPE" val="SubTitle"/>
  <p:tag name="MH_ORDER" val="2"/>
</p:tagLst>
</file>

<file path=ppt/tags/tag2.xml><?xml version="1.0" encoding="utf-8"?>
<p:tagLst xmlns:p="http://schemas.openxmlformats.org/presentationml/2006/main">
  <p:tag name="MH" val="20200328141528"/>
  <p:tag name="MH_LIBRARY" val="GRAPHIC"/>
  <p:tag name="MH_TYPE" val="SubTitle"/>
  <p:tag name="MH_ORDER" val="2"/>
</p:tagLst>
</file>

<file path=ppt/tags/tag3.xml><?xml version="1.0" encoding="utf-8"?>
<p:tagLst xmlns:p="http://schemas.openxmlformats.org/presentationml/2006/main">
  <p:tag name="MH" val="20200328141528"/>
  <p:tag name="MH_LIBRARY" val="GRAPHIC"/>
  <p:tag name="MH_TYPE" val="SubTitle"/>
  <p:tag name="MH_ORDER" val="2"/>
</p:tagLst>
</file>

<file path=ppt/tags/tag4.xml><?xml version="1.0" encoding="utf-8"?>
<p:tagLst xmlns:p="http://schemas.openxmlformats.org/presentationml/2006/main">
  <p:tag name="MH" val="20200328141528"/>
  <p:tag name="MH_LIBRARY" val="GRAPHIC"/>
  <p:tag name="MH_TYPE" val="SubTitle"/>
  <p:tag name="MH_ORDER" val="2"/>
</p:tagLst>
</file>

<file path=ppt/tags/tag5.xml><?xml version="1.0" encoding="utf-8"?>
<p:tagLst xmlns:p="http://schemas.openxmlformats.org/presentationml/2006/main">
  <p:tag name="MH" val="20200328141528"/>
  <p:tag name="MH_LIBRARY" val="GRAPHIC"/>
  <p:tag name="MH_TYPE" val="SubTitle"/>
  <p:tag name="MH_ORDER" val="2"/>
</p:tagLst>
</file>

<file path=ppt/tags/tag6.xml><?xml version="1.0" encoding="utf-8"?>
<p:tagLst xmlns:p="http://schemas.openxmlformats.org/presentationml/2006/main">
  <p:tag name="KSO_WM_DIAGRAM_VIRTUALLY_FRAME" val="{&quot;height&quot;:441.33716535433075,&quot;left&quot;:6.249842519685039,&quot;top&quot;:63.15,&quot;width&quot;:898.9751602277663}"/>
</p:tagLst>
</file>

<file path=ppt/tags/tag7.xml><?xml version="1.0" encoding="utf-8"?>
<p:tagLst xmlns:p="http://schemas.openxmlformats.org/presentationml/2006/main">
  <p:tag name="KSO_WM_DIAGRAM_VIRTUALLY_FRAME" val="{&quot;height&quot;:441.33716535433075,&quot;left&quot;:6.249842519685039,&quot;top&quot;:63.15,&quot;width&quot;:898.9751602277663}"/>
</p:tagLst>
</file>

<file path=ppt/theme/theme1.xml><?xml version="1.0" encoding="utf-8"?>
<a:theme xmlns:a="http://schemas.openxmlformats.org/drawingml/2006/main" name="adelphi Standard 1 - One Headline ">
  <a:themeElements>
    <a:clrScheme name="adelphi 2022">
      <a:dk1>
        <a:srgbClr val="303030"/>
      </a:dk1>
      <a:lt1>
        <a:srgbClr val="FFFFFF"/>
      </a:lt1>
      <a:dk2>
        <a:srgbClr val="636363"/>
      </a:dk2>
      <a:lt2>
        <a:srgbClr val="F2F2F2"/>
      </a:lt2>
      <a:accent1>
        <a:srgbClr val="3E6685"/>
      </a:accent1>
      <a:accent2>
        <a:srgbClr val="467599"/>
      </a:accent2>
      <a:accent3>
        <a:srgbClr val="DAE3EB"/>
      </a:accent3>
      <a:accent4>
        <a:srgbClr val="E81A33"/>
      </a:accent4>
      <a:accent5>
        <a:srgbClr val="9B0014"/>
      </a:accent5>
      <a:accent6>
        <a:srgbClr val="6F0210"/>
      </a:accent6>
      <a:hlink>
        <a:srgbClr val="0070C0"/>
      </a:hlink>
      <a:folHlink>
        <a:srgbClr val="979797"/>
      </a:folHlink>
    </a:clrScheme>
    <a:fontScheme name="adelphi_07_2024">
      <a:majorFont>
        <a:latin typeface="Cambria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lumMod val="90000"/>
            <a:alpha val="61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814137871F684B80F8A1D7207EE95A" ma:contentTypeVersion="11" ma:contentTypeDescription="Ein neues Dokument erstellen." ma:contentTypeScope="" ma:versionID="6f2d6f08d88e216e91258e117617f6ee">
  <xsd:schema xmlns:xsd="http://www.w3.org/2001/XMLSchema" xmlns:xs="http://www.w3.org/2001/XMLSchema" xmlns:p="http://schemas.microsoft.com/office/2006/metadata/properties" xmlns:ns2="1d4f7f12-9885-4959-8a32-efb8abfaa233" xmlns:ns3="2055bf8a-f049-44fe-99ba-2b5eb86eca77" targetNamespace="http://schemas.microsoft.com/office/2006/metadata/properties" ma:root="true" ma:fieldsID="935d10e67b1a8876d5944c4cf294eda4" ns2:_="" ns3:_="">
    <xsd:import namespace="1d4f7f12-9885-4959-8a32-efb8abfaa233"/>
    <xsd:import namespace="2055bf8a-f049-44fe-99ba-2b5eb86e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f7f12-9885-4959-8a32-efb8abfaa2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dbe2146e-b27c-418a-9f34-1c9b648266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5bf8a-f049-44fe-99ba-2b5eb86eca77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65a01a6-5c38-4600-90c6-938f079e72a3}" ma:internalName="TaxCatchAll" ma:showField="CatchAllData" ma:web="2055bf8a-f049-44fe-99ba-2b5eb86eca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4f7f12-9885-4959-8a32-efb8abfaa233">
      <Terms xmlns="http://schemas.microsoft.com/office/infopath/2007/PartnerControls"/>
    </lcf76f155ced4ddcb4097134ff3c332f>
    <TaxCatchAll xmlns="2055bf8a-f049-44fe-99ba-2b5eb86eca77" xsi:nil="true"/>
  </documentManagement>
</p:properties>
</file>

<file path=customXml/itemProps10.xml><?xml version="1.0" encoding="utf-8"?>
<ds:datastoreItem xmlns:ds="http://schemas.openxmlformats.org/officeDocument/2006/customXml" ds:itemID="{EF7D690B-78E6-49EE-A0DC-3EB3C12D1209}">
  <ds:schemaRefs/>
</ds:datastoreItem>
</file>

<file path=customXml/itemProps8.xml><?xml version="1.0" encoding="utf-8"?>
<ds:datastoreItem xmlns:ds="http://schemas.openxmlformats.org/officeDocument/2006/customXml" ds:itemID="{042512ED-AE2F-493C-8F52-A6E8DD2EE9FA}">
  <ds:schemaRefs/>
</ds:datastoreItem>
</file>

<file path=customXml/itemProps9.xml><?xml version="1.0" encoding="utf-8"?>
<ds:datastoreItem xmlns:ds="http://schemas.openxmlformats.org/officeDocument/2006/customXml" ds:itemID="{8358713B-5A9C-4306-8516-246F03DD6958}"/>
</file>

<file path=docProps/app.xml><?xml version="1.0" encoding="utf-8"?>
<Properties xmlns="http://schemas.openxmlformats.org/officeDocument/2006/extended-properties" xmlns:vt="http://schemas.openxmlformats.org/officeDocument/2006/docPropsVTypes">
  <Template>adelphi Präsentationsvorlage_2024 - AG</Template>
  <TotalTime>0</TotalTime>
  <Words>1160</Words>
  <Application>WPS 演示</Application>
  <PresentationFormat>全屏显示(16:9)</PresentationFormat>
  <Paragraphs>116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Arial</vt:lpstr>
      <vt:lpstr>宋体</vt:lpstr>
      <vt:lpstr>Wingdings</vt:lpstr>
      <vt:lpstr>Cambria</vt:lpstr>
      <vt:lpstr>Symbol</vt:lpstr>
      <vt:lpstr>Arial Black</vt:lpstr>
      <vt:lpstr>微软雅黑</vt:lpstr>
      <vt:lpstr>Wingdings</vt:lpstr>
      <vt:lpstr>Times New Roman</vt:lpstr>
      <vt:lpstr>Helvetica</vt:lpstr>
      <vt:lpstr>Kaiti SC Regular</vt:lpstr>
      <vt:lpstr>汉仪正圆 55简</vt:lpstr>
      <vt:lpstr>Segoe UI</vt:lpstr>
      <vt:lpstr>Arial Unicode MS</vt:lpstr>
      <vt:lpstr>Calibri</vt:lpstr>
      <vt:lpstr>等线</vt:lpstr>
      <vt:lpstr>adelphi Standard 1 - One Headline </vt:lpstr>
      <vt:lpstr> 全国碳排放权交易市场数据质量管理</vt:lpstr>
      <vt:lpstr>Contents 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Contents 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Contents 目录</vt:lpstr>
      <vt:lpstr>PowerPoint 演示文稿</vt:lpstr>
      <vt:lpstr>Thank you for your attention!</vt:lpstr>
    </vt:vector>
  </TitlesOfParts>
  <Company>adelphi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to EU-China dialogue and cooperation on ETS-related policies and measures</dc:title>
  <dc:creator>James Daniel Walsh - adelphi</dc:creator>
  <cp:lastModifiedBy>SU Chang</cp:lastModifiedBy>
  <cp:revision>19</cp:revision>
  <dcterms:created xsi:type="dcterms:W3CDTF">2025-01-07T16:12:00Z</dcterms:created>
  <dcterms:modified xsi:type="dcterms:W3CDTF">2025-07-31T13:04:18Z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0x01010026814137871F684B80F8A1D7207EE95A</vt:lpwstr>
  </property>
  <property fmtid="{D5CDD505-2E9C-101B-9397-08002B2CF9AE}" pid="3" name="ICV">
    <vt:lpwstr>9EDE05F3B1DC4AA0B2029DA452B49040_12</vt:lpwstr>
  </property>
  <property fmtid="{D5CDD505-2E9C-101B-9397-08002B2CF9AE}" pid="4" name="KSOProductBuildVer">
    <vt:lpwstr>2052-12.1.0.21915</vt:lpwstr>
  </property>
</Properties>
</file>