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4"/>
  </p:notesMasterIdLst>
  <p:handoutMasterIdLst>
    <p:handoutMasterId r:id="rId32"/>
  </p:handoutMasterIdLst>
  <p:sldIdLst>
    <p:sldId id="412" r:id="rId3"/>
    <p:sldId id="3886" r:id="rId5"/>
    <p:sldId id="4019" r:id="rId6"/>
    <p:sldId id="4041" r:id="rId7"/>
    <p:sldId id="4042" r:id="rId8"/>
    <p:sldId id="4043" r:id="rId9"/>
    <p:sldId id="4044" r:id="rId10"/>
    <p:sldId id="4045" r:id="rId11"/>
    <p:sldId id="4046" r:id="rId12"/>
    <p:sldId id="4047" r:id="rId13"/>
    <p:sldId id="4048" r:id="rId14"/>
    <p:sldId id="4049" r:id="rId15"/>
    <p:sldId id="4050" r:id="rId16"/>
    <p:sldId id="4051" r:id="rId17"/>
    <p:sldId id="4052" r:id="rId18"/>
    <p:sldId id="4053" r:id="rId19"/>
    <p:sldId id="4054" r:id="rId20"/>
    <p:sldId id="4055" r:id="rId21"/>
    <p:sldId id="4056" r:id="rId22"/>
    <p:sldId id="4057" r:id="rId23"/>
    <p:sldId id="4058" r:id="rId24"/>
    <p:sldId id="4059" r:id="rId25"/>
    <p:sldId id="4060" r:id="rId26"/>
    <p:sldId id="4061" r:id="rId27"/>
    <p:sldId id="4062" r:id="rId28"/>
    <p:sldId id="4063" r:id="rId29"/>
    <p:sldId id="4064" r:id="rId30"/>
    <p:sldId id="473" r:id="rId31"/>
  </p:sldIdLst>
  <p:sldSz cx="9144000" cy="5143500" type="screen16x9"/>
  <p:notesSz cx="6858000" cy="9144000"/>
  <p:custDataLst>
    <p:tags r:id="rId40"/>
  </p:custData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perating Manual" id="{652267C5-C36A-4249-AF50-B03149332409}">
          <p14:sldIdLst/>
        </p14:section>
        <p14:section name="Title Slides" id="{25B29475-1B47-4B8F-B632-89ED2CE83829}">
          <p14:sldIdLst>
            <p14:sldId id="412"/>
          </p14:sldIdLst>
        </p14:section>
        <p14:section name="Main Slides" id="{73D6DC2B-E5EC-490D-A444-4F830218CF2F}">
          <p14:sldIdLst>
            <p14:sldId id="3886"/>
            <p14:sldId id="4019"/>
            <p14:sldId id="4041"/>
            <p14:sldId id="4042"/>
            <p14:sldId id="4043"/>
            <p14:sldId id="4044"/>
            <p14:sldId id="4045"/>
            <p14:sldId id="4046"/>
            <p14:sldId id="4047"/>
            <p14:sldId id="4048"/>
            <p14:sldId id="4049"/>
            <p14:sldId id="4050"/>
            <p14:sldId id="4051"/>
            <p14:sldId id="4052"/>
            <p14:sldId id="4053"/>
            <p14:sldId id="4054"/>
            <p14:sldId id="4055"/>
            <p14:sldId id="4056"/>
            <p14:sldId id="4057"/>
            <p14:sldId id="4058"/>
            <p14:sldId id="4059"/>
            <p14:sldId id="4060"/>
            <p14:sldId id="4061"/>
            <p14:sldId id="4062"/>
            <p14:sldId id="4063"/>
            <p14:sldId id="4064"/>
          </p14:sldIdLst>
        </p14:section>
        <p14:section name="Closing Slides" id="{6C1E065C-BBA6-4429-9A97-3D4C7D62645D}">
          <p14:sldIdLst>
            <p14:sldId id="473"/>
          </p14:sldIdLst>
        </p14:section>
      </p14:sectionLst>
    </p:ext>
    <p:ext uri="{EFAFB233-063F-42B5-8137-9DF3F51BA10A}">
      <p15:sldGuideLst xmlns:p15="http://schemas.microsoft.com/office/powerpoint/2012/main">
        <p15:guide id="1" orient="horz" pos="236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Ebken - adelphi" initials="VE-a" lastIdx="1" clrIdx="0"/>
  <p:cmAuthor id="2" name="Lena Ruthner - adelphi" initials="LR" lastIdx="4" clrIdx="1"/>
  <p:cmAuthor id="0" name="lipeng" initials="l" lastIdx="4" clrIdx="0"/>
  <p:cmAuthor id="14" name="作者" initials="A" lastIdx="0" clrIdx="3"/>
  <p:cmAuthor id="7" name="熊仪_aYju7RJj" initials="熊" lastIdx="0" clrIdx="0"/>
  <p:cmAuthor id="8" name="yifei" initials="y" lastIdx="1" clrIdx="7"/>
  <p:cmAuthor id="9" name="ADMIN" initials="A" lastIdx="1" clrIdx="8"/>
  <p:cmAuthor id="3" name="Lenovo" initials="L" lastIdx="1" clrIdx="2"/>
  <p:cmAuthor id="4" name="Chi JR" initials="CJ" lastIdx="2" clrIdx="3"/>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67599"/>
    <a:srgbClr val="E81A33"/>
    <a:srgbClr val="6F0210"/>
    <a:srgbClr val="3E6685"/>
    <a:srgbClr val="818386"/>
    <a:srgbClr val="EBEDF1"/>
    <a:srgbClr val="D8DADC"/>
    <a:srgbClr val="C1C6C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1" autoAdjust="0"/>
    <p:restoredTop sz="94660"/>
  </p:normalViewPr>
  <p:slideViewPr>
    <p:cSldViewPr snapToGrid="0" showGuides="1">
      <p:cViewPr varScale="1">
        <p:scale>
          <a:sx n="198" d="100"/>
          <a:sy n="198" d="100"/>
        </p:scale>
        <p:origin x="732" y="168"/>
      </p:cViewPr>
      <p:guideLst>
        <p:guide orient="horz" pos="2368"/>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39.xml"/><Relationship Id="rId4" Type="http://schemas.openxmlformats.org/officeDocument/2006/relationships/notesMaster" Target="notesMasters/notesMaster1.xml"/><Relationship Id="rId39" Type="http://schemas.openxmlformats.org/officeDocument/2006/relationships/customXml" Target="../customXml/item3.xml"/><Relationship Id="rId38" Type="http://schemas.openxmlformats.org/officeDocument/2006/relationships/customXml" Target="../customXml/item2.xml"/><Relationship Id="rId37" Type="http://schemas.openxmlformats.org/officeDocument/2006/relationships/customXml" Target="../customXml/item1.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E255A-6469-4698-8017-A2CB4BCB4B90}" type="datetimeFigureOut">
              <a:rPr lang="de-DE" smtClean="0"/>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0FD33-7777-4214-B0BA-CB43C630E6CC}" type="slidenum">
              <a:rPr lang="de-DE" smtClean="0"/>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5E84-EFE5-42FF-9A84-4BDD55E8589C}" type="datetimeFigureOut">
              <a:rPr lang="de-DE" smtClean="0"/>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171FA-FB9A-4C96-A715-7A64EC060208}" type="slidenum">
              <a:rPr lang="de-DE" smtClean="0"/>
            </a:fld>
            <a:endParaRPr lang="de-DE"/>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左上角加</a:t>
            </a:r>
            <a:r>
              <a:rPr lang="en-US" altLang="zh-CN"/>
              <a:t>CQC</a:t>
            </a:r>
            <a:r>
              <a:rPr lang="zh-CN" altLang="en-US"/>
              <a:t>长条的</a:t>
            </a:r>
            <a:r>
              <a:rPr lang="en-US" altLang="zh-CN"/>
              <a:t>LOGO </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加圆形</a:t>
            </a:r>
            <a:r>
              <a:rPr lang="en-US" altLang="zh-CN"/>
              <a:t>LOGO</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3.sv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 Blue">
    <p:spTree>
      <p:nvGrpSpPr>
        <p:cNvPr id="1" name=""/>
        <p:cNvGrpSpPr/>
        <p:nvPr/>
      </p:nvGrpSpPr>
      <p:grpSpPr>
        <a:xfrm>
          <a:off x="0" y="0"/>
          <a:ext cx="0" cy="0"/>
          <a:chOff x="0" y="0"/>
          <a:chExt cx="0" cy="0"/>
        </a:xfrm>
      </p:grpSpPr>
      <p:sp>
        <p:nvSpPr>
          <p:cNvPr id="15" name="Rechteck 14"/>
          <p:cNvSpPr/>
          <p:nvPr userDrawn="1"/>
        </p:nvSpPr>
        <p:spPr>
          <a:xfrm rot="10800000">
            <a:off x="-5020" y="-3559"/>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5">
              <a:latin typeface="Arial Black" panose="020B0A04020102020204" pitchFamily="34" charset="0"/>
            </a:endParaRPr>
          </a:p>
        </p:txBody>
      </p:sp>
      <p:pic>
        <p:nvPicPr>
          <p:cNvPr id="8" name="Grafik 7"/>
          <p:cNvPicPr>
            <a:picLocks noChangeAspect="1"/>
          </p:cNvPicPr>
          <p:nvPr userDrawn="1"/>
        </p:nvPicPr>
        <p:blipFill rotWithShape="1">
          <a:blip r:embed="rId2" cstate="screen"/>
          <a:srcRect/>
          <a:stretch>
            <a:fillRect/>
          </a:stretch>
        </p:blipFill>
        <p:spPr>
          <a:xfrm rot="5400000">
            <a:off x="6136189" y="-626440"/>
            <a:ext cx="2904602" cy="2904602"/>
          </a:xfrm>
          <a:prstGeom prst="ellipse">
            <a:avLst/>
          </a:prstGeom>
        </p:spPr>
      </p:pic>
      <p:sp>
        <p:nvSpPr>
          <p:cNvPr id="14" name="L-Form 13"/>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solidFill>
                <a:schemeClr val="bg1"/>
              </a:solidFill>
            </a:endParaRPr>
          </a:p>
        </p:txBody>
      </p:sp>
      <p:sp>
        <p:nvSpPr>
          <p:cNvPr id="17" name="Bildplatzhalter 16"/>
          <p:cNvSpPr>
            <a:spLocks noGrp="1"/>
          </p:cNvSpPr>
          <p:nvPr>
            <p:ph type="pic" sz="quarter" idx="14"/>
          </p:nvPr>
        </p:nvSpPr>
        <p:spPr>
          <a:xfrm>
            <a:off x="1026811" y="1200729"/>
            <a:ext cx="2700000" cy="2700000"/>
          </a:xfrm>
          <a:prstGeom prst="ellipse">
            <a:avLst/>
          </a:prstGeom>
          <a:solidFill>
            <a:schemeClr val="bg1">
              <a:lumMod val="85000"/>
            </a:schemeClr>
          </a:solidFill>
        </p:spPr>
        <p:txBody>
          <a:bodyPr/>
          <a:lstStyle>
            <a:lvl1pPr>
              <a:defRPr>
                <a:solidFill>
                  <a:schemeClr val="tx1"/>
                </a:solidFill>
              </a:defRPr>
            </a:lvl1pPr>
          </a:lstStyle>
          <a:p>
            <a:r>
              <a:rPr lang="de-DE"/>
              <a:t>Bild durch Klicken auf Symbol hinzufügen</a:t>
            </a:r>
            <a:endParaRPr lang="de-DE"/>
          </a:p>
        </p:txBody>
      </p:sp>
      <p:sp>
        <p:nvSpPr>
          <p:cNvPr id="18" name="Titel 17"/>
          <p:cNvSpPr>
            <a:spLocks noGrp="1"/>
          </p:cNvSpPr>
          <p:nvPr>
            <p:ph type="title" hasCustomPrompt="1"/>
          </p:nvPr>
        </p:nvSpPr>
        <p:spPr>
          <a:xfrm>
            <a:off x="4572001" y="1383507"/>
            <a:ext cx="4047493" cy="1683734"/>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de-DE"/>
              <a:t>Edit Presentation Title (H1, 30pt) </a:t>
            </a:r>
            <a:endParaRPr lang="de-DE"/>
          </a:p>
        </p:txBody>
      </p:sp>
      <p:sp>
        <p:nvSpPr>
          <p:cNvPr id="20" name="Textplatzhalter 19"/>
          <p:cNvSpPr>
            <a:spLocks noGrp="1"/>
          </p:cNvSpPr>
          <p:nvPr>
            <p:ph type="body" sz="quarter" idx="15" hasCustomPrompt="1"/>
          </p:nvPr>
        </p:nvSpPr>
        <p:spPr>
          <a:xfrm>
            <a:off x="4572001" y="3151654"/>
            <a:ext cx="4047492" cy="1223086"/>
          </a:xfrm>
        </p:spPr>
        <p:txBody>
          <a:bodyPr/>
          <a:lstStyle>
            <a:lvl1pPr>
              <a:defRPr>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22" name="Textplatzhalter 21"/>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a:t>Conference title, Name </a:t>
            </a:r>
            <a:r>
              <a:rPr lang="de-DE" err="1"/>
              <a:t>of</a:t>
            </a:r>
            <a:r>
              <a:rPr lang="de-DE"/>
              <a:t> Series, Location   |   Name </a:t>
            </a:r>
            <a:r>
              <a:rPr lang="de-DE" err="1"/>
              <a:t>of</a:t>
            </a:r>
            <a:r>
              <a:rPr lang="de-DE"/>
              <a:t> </a:t>
            </a:r>
            <a:r>
              <a:rPr lang="de-DE" err="1"/>
              <a:t>the</a:t>
            </a:r>
            <a:r>
              <a:rPr lang="de-DE"/>
              <a:t> </a:t>
            </a:r>
            <a:r>
              <a:rPr lang="de-DE" err="1"/>
              <a:t>Presenter</a:t>
            </a:r>
            <a:endParaRPr lang="de-DE"/>
          </a:p>
        </p:txBody>
      </p:sp>
      <p:sp>
        <p:nvSpPr>
          <p:cNvPr id="24" name="Textplatzhalter 23"/>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a:t>12.04.2022</a:t>
            </a:r>
            <a:endParaRPr lang="de-DE"/>
          </a:p>
        </p:txBody>
      </p:sp>
      <p:pic>
        <p:nvPicPr>
          <p:cNvPr id="3" name="Grafik 2"/>
          <p:cNvPicPr>
            <a:picLocks noChangeAspect="1"/>
          </p:cNvPicPr>
          <p:nvPr userDrawn="1"/>
        </p:nvPicPr>
        <p:blipFill rotWithShape="1">
          <a:blip r:embed="rId3" cstate="screen">
            <a:extLst>
              <a:ext uri="{96DAC541-7B7A-43D3-8B79-37D633B846F1}">
                <asvg:svgBlip xmlns:asvg="http://schemas.microsoft.com/office/drawing/2016/SVG/main" r:embed="rId4"/>
              </a:ext>
            </a:extLst>
          </a:blip>
          <a:srcRect l="15196" t="27911" r="15486" b="29297"/>
          <a:stretch>
            <a:fillRect/>
          </a:stretch>
        </p:blipFill>
        <p:spPr>
          <a:xfrm>
            <a:off x="7736802" y="4586348"/>
            <a:ext cx="1238352" cy="4072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platzhalter 8"/>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a:t>Edit Body Text (B1, 18pt)</a:t>
            </a:r>
            <a:endParaRPr lang="de-DE"/>
          </a:p>
          <a:p>
            <a:pPr lvl="1"/>
            <a:r>
              <a:rPr lang="de-DE"/>
              <a:t>Second Level</a:t>
            </a:r>
            <a:endParaRPr lang="de-DE"/>
          </a:p>
          <a:p>
            <a:pPr lvl="2"/>
            <a:r>
              <a:rPr lang="de-DE"/>
              <a:t>Third Level</a:t>
            </a:r>
            <a:endParaRPr lang="de-DE"/>
          </a:p>
          <a:p>
            <a:pPr lvl="3"/>
            <a:r>
              <a:rPr lang="en-US" noProof="0"/>
              <a:t>Fourth</a:t>
            </a:r>
            <a:r>
              <a:rPr lang="de-DE"/>
              <a:t> Level</a:t>
            </a:r>
            <a:endParaRPr lang="de-DE"/>
          </a:p>
        </p:txBody>
      </p:sp>
      <p:sp>
        <p:nvSpPr>
          <p:cNvPr id="8" name="Fußzeilenplatzhalter 7"/>
          <p:cNvSpPr>
            <a:spLocks noGrp="1"/>
          </p:cNvSpPr>
          <p:nvPr>
            <p:ph type="ftr" sz="quarter" idx="15"/>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a:xfrm>
            <a:off x="899593" y="334160"/>
            <a:ext cx="7272807" cy="1171672"/>
          </a:xfrm>
        </p:spPr>
        <p:txBody>
          <a:bodyPr/>
          <a:lstStyle>
            <a:lvl1pPr>
              <a:defRPr/>
            </a:lvl1pPr>
          </a:lstStyle>
          <a:p>
            <a:r>
              <a:rPr lang="de-DE"/>
              <a:t>Slide Titel (H2, 27pt)</a:t>
            </a:r>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
        <p:nvSpPr>
          <p:cNvPr id="5" name="Textplatzhalter 4"/>
          <p:cNvSpPr>
            <a:spLocks noGrp="1"/>
          </p:cNvSpPr>
          <p:nvPr>
            <p:ph type="body" sz="quarter" idx="19" hasCustomPrompt="1"/>
          </p:nvPr>
        </p:nvSpPr>
        <p:spPr>
          <a:xfrm>
            <a:off x="4752400" y="1563688"/>
            <a:ext cx="3420000" cy="3246437"/>
          </a:xfrm>
        </p:spPr>
        <p:txBody>
          <a:bodyPr/>
          <a:lstStyle>
            <a:lvl4pPr>
              <a:defRPr/>
            </a:lvl4pPr>
          </a:lstStyle>
          <a:p>
            <a:pPr lvl="0"/>
            <a:r>
              <a:rPr lang="de-DE"/>
              <a:t>Mastertextformat bearbeiten</a:t>
            </a:r>
            <a:endParaRPr lang="de-DE"/>
          </a:p>
          <a:p>
            <a:pPr lvl="1"/>
            <a:r>
              <a:rPr lang="de-DE"/>
              <a:t>Zweite Ebene</a:t>
            </a:r>
            <a:endParaRPr lang="de-DE"/>
          </a:p>
          <a:p>
            <a:pPr lvl="2"/>
            <a:r>
              <a:rPr lang="de-DE"/>
              <a:t>Dritte Ebene</a:t>
            </a:r>
            <a:endParaRPr lang="de-DE"/>
          </a:p>
          <a:p>
            <a:pPr lvl="3"/>
            <a:r>
              <a:rPr lang="de-DE"/>
              <a:t>Vierte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6" name="Textplatzhalter 8"/>
          <p:cNvSpPr>
            <a:spLocks noGrp="1"/>
          </p:cNvSpPr>
          <p:nvPr>
            <p:ph type="body" sz="quarter" idx="13" hasCustomPrompt="1"/>
          </p:nvPr>
        </p:nvSpPr>
        <p:spPr>
          <a:xfrm>
            <a:off x="900112" y="1563688"/>
            <a:ext cx="2160000" cy="3357562"/>
          </a:xfrm>
        </p:spPr>
        <p:txBody>
          <a:bodyPr/>
          <a:lstStyle>
            <a:lvl1pPr>
              <a:defRPr/>
            </a:lvl1pPr>
            <a:lvl2pPr>
              <a:defRPr/>
            </a:lvl2pPr>
            <a:lvl3pPr>
              <a:defRPr/>
            </a:lvl3pPr>
            <a:lvl4pPr>
              <a:defRPr/>
            </a:lvl4pPr>
          </a:lstStyle>
          <a:p>
            <a:pPr lvl="0"/>
            <a:r>
              <a:rPr lang="de-DE"/>
              <a:t>Edit Body Text (B1, 18pt)</a:t>
            </a:r>
            <a:endParaRPr lang="de-DE"/>
          </a:p>
          <a:p>
            <a:pPr lvl="1"/>
            <a:r>
              <a:rPr lang="de-DE"/>
              <a:t>Second Level</a:t>
            </a:r>
            <a:endParaRPr lang="de-DE"/>
          </a:p>
          <a:p>
            <a:pPr lvl="2"/>
            <a:r>
              <a:rPr lang="de-DE"/>
              <a:t>Third Level</a:t>
            </a:r>
            <a:endParaRPr lang="de-DE"/>
          </a:p>
          <a:p>
            <a:pPr lvl="3"/>
            <a:r>
              <a:rPr lang="en-US" noProof="0"/>
              <a:t>Fourth</a:t>
            </a:r>
            <a:r>
              <a:rPr lang="de-DE"/>
              <a:t> Level</a:t>
            </a:r>
            <a:endParaRPr lang="de-DE"/>
          </a:p>
        </p:txBody>
      </p:sp>
      <p:sp>
        <p:nvSpPr>
          <p:cNvPr id="8" name="Fußzeilenplatzhalter 7"/>
          <p:cNvSpPr>
            <a:spLocks noGrp="1"/>
          </p:cNvSpPr>
          <p:nvPr>
            <p:ph type="ftr" sz="quarter" idx="15"/>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a:xfrm>
            <a:off x="899593" y="334160"/>
            <a:ext cx="7272807" cy="1171672"/>
          </a:xfrm>
        </p:spPr>
        <p:txBody>
          <a:bodyPr/>
          <a:lstStyle>
            <a:lvl1pPr>
              <a:defRPr/>
            </a:lvl1pPr>
          </a:lstStyle>
          <a:p>
            <a:r>
              <a:rPr lang="de-DE"/>
              <a:t>Slide Titel (H2, 27pt)</a:t>
            </a:r>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
        <p:nvSpPr>
          <p:cNvPr id="5" name="Textplatzhalter 4"/>
          <p:cNvSpPr>
            <a:spLocks noGrp="1"/>
          </p:cNvSpPr>
          <p:nvPr>
            <p:ph type="body" sz="quarter" idx="19" hasCustomPrompt="1"/>
          </p:nvPr>
        </p:nvSpPr>
        <p:spPr>
          <a:xfrm>
            <a:off x="3450222" y="1563688"/>
            <a:ext cx="2160000" cy="3357561"/>
          </a:xfrm>
        </p:spPr>
        <p:txBody>
          <a:bodyPr/>
          <a:lstStyle>
            <a:lvl4pPr>
              <a:defRPr/>
            </a:lvl4pPr>
          </a:lstStyle>
          <a:p>
            <a:pPr lvl="0"/>
            <a:r>
              <a:rPr lang="de-DE"/>
              <a:t>Mastertextformat bearbeiten</a:t>
            </a:r>
            <a:endParaRPr lang="de-DE"/>
          </a:p>
          <a:p>
            <a:pPr lvl="1"/>
            <a:r>
              <a:rPr lang="de-DE"/>
              <a:t>Zweite Ebene</a:t>
            </a:r>
            <a:endParaRPr lang="de-DE"/>
          </a:p>
          <a:p>
            <a:pPr lvl="2"/>
            <a:r>
              <a:rPr lang="de-DE"/>
              <a:t>Dritte Ebene</a:t>
            </a:r>
            <a:endParaRPr lang="de-DE"/>
          </a:p>
          <a:p>
            <a:pPr lvl="3"/>
            <a:r>
              <a:rPr lang="de-DE"/>
              <a:t>Vierte Ebene</a:t>
            </a:r>
            <a:endParaRPr lang="de-DE"/>
          </a:p>
        </p:txBody>
      </p:sp>
      <p:sp>
        <p:nvSpPr>
          <p:cNvPr id="4" name="Textplatzhalter 3"/>
          <p:cNvSpPr>
            <a:spLocks noGrp="1"/>
          </p:cNvSpPr>
          <p:nvPr>
            <p:ph type="body" sz="quarter" idx="20" hasCustomPrompt="1"/>
          </p:nvPr>
        </p:nvSpPr>
        <p:spPr>
          <a:xfrm>
            <a:off x="6000332" y="1564153"/>
            <a:ext cx="2160000" cy="3357097"/>
          </a:xfrm>
        </p:spPr>
        <p:txBody>
          <a:bodyPr/>
          <a:lstStyle/>
          <a:p>
            <a:pPr lvl="0"/>
            <a:r>
              <a:rPr lang="de-DE"/>
              <a:t>Mastertextformat bearbeiten</a:t>
            </a:r>
            <a:endParaRPr lang="de-DE"/>
          </a:p>
          <a:p>
            <a:pPr lvl="1"/>
            <a:r>
              <a:rPr lang="de-DE"/>
              <a:t>Zweite Ebene</a:t>
            </a:r>
            <a:endParaRPr lang="de-DE"/>
          </a:p>
          <a:p>
            <a:pPr lvl="2"/>
            <a:r>
              <a:rPr lang="de-DE"/>
              <a:t>Dritte Ebene</a:t>
            </a:r>
            <a:endParaRPr lang="de-DE"/>
          </a:p>
          <a:p>
            <a:pPr lvl="3"/>
            <a:r>
              <a:rPr lang="de-DE"/>
              <a:t>Vierte Ebene</a:t>
            </a:r>
            <a:endParaRPr lang="de-DE"/>
          </a:p>
          <a:p>
            <a:pPr lvl="4"/>
            <a:r>
              <a:rPr lang="de-DE"/>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with image">
    <p:spTree>
      <p:nvGrpSpPr>
        <p:cNvPr id="1" name=""/>
        <p:cNvGrpSpPr/>
        <p:nvPr/>
      </p:nvGrpSpPr>
      <p:grpSpPr>
        <a:xfrm>
          <a:off x="0" y="0"/>
          <a:ext cx="0" cy="0"/>
          <a:chOff x="0" y="0"/>
          <a:chExt cx="0" cy="0"/>
        </a:xfrm>
      </p:grpSpPr>
      <p:sp>
        <p:nvSpPr>
          <p:cNvPr id="6" name="Textplatzhalter 8"/>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a:t>Edit Body Text (B1, 18pt)</a:t>
            </a:r>
            <a:endParaRPr lang="de-DE"/>
          </a:p>
          <a:p>
            <a:pPr lvl="1"/>
            <a:r>
              <a:rPr lang="de-DE"/>
              <a:t>Second Level</a:t>
            </a:r>
            <a:endParaRPr lang="de-DE"/>
          </a:p>
          <a:p>
            <a:pPr lvl="2"/>
            <a:r>
              <a:rPr lang="de-DE"/>
              <a:t>Third Level</a:t>
            </a:r>
            <a:endParaRPr lang="de-DE"/>
          </a:p>
          <a:p>
            <a:pPr lvl="3"/>
            <a:r>
              <a:rPr lang="en-US" noProof="0"/>
              <a:t>Fourth</a:t>
            </a:r>
            <a:r>
              <a:rPr lang="de-DE"/>
              <a:t> Level</a:t>
            </a:r>
            <a:endParaRPr lang="de-DE"/>
          </a:p>
        </p:txBody>
      </p:sp>
      <p:sp>
        <p:nvSpPr>
          <p:cNvPr id="8" name="Fußzeilenplatzhalter 7"/>
          <p:cNvSpPr>
            <a:spLocks noGrp="1"/>
          </p:cNvSpPr>
          <p:nvPr>
            <p:ph type="ftr" sz="quarter" idx="15"/>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4" name="Bildplatzhalter 3"/>
          <p:cNvSpPr>
            <a:spLocks noGrp="1"/>
          </p:cNvSpPr>
          <p:nvPr>
            <p:ph type="pic" sz="quarter" idx="17"/>
          </p:nvPr>
        </p:nvSpPr>
        <p:spPr>
          <a:xfrm>
            <a:off x="4922044" y="1563688"/>
            <a:ext cx="3240000" cy="3264937"/>
          </a:xfrm>
          <a:solidFill>
            <a:schemeClr val="bg1">
              <a:lumMod val="85000"/>
            </a:schemeClr>
          </a:solidFill>
        </p:spPr>
        <p:txBody>
          <a:bodyPr/>
          <a:lstStyle/>
          <a:p>
            <a:r>
              <a:rPr lang="de-DE"/>
              <a:t>Bild durch Klicken auf Symbol hinzufügen</a:t>
            </a:r>
            <a:endParaRPr lang="de-DE"/>
          </a:p>
        </p:txBody>
      </p:sp>
      <p:sp>
        <p:nvSpPr>
          <p:cNvPr id="2" name="Titel 1"/>
          <p:cNvSpPr>
            <a:spLocks noGrp="1"/>
          </p:cNvSpPr>
          <p:nvPr>
            <p:ph type="title" hasCustomPrompt="1"/>
          </p:nvPr>
        </p:nvSpPr>
        <p:spPr/>
        <p:txBody>
          <a:bodyPr/>
          <a:lstStyle>
            <a:lvl1pPr>
              <a:defRPr/>
            </a:lvl1pPr>
          </a:lstStyle>
          <a:p>
            <a:r>
              <a:rPr lang="de-DE"/>
              <a:t>Slide Titel (H2, 27pt)</a:t>
            </a:r>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8" name="Fußzeilenplatzhalter 7"/>
          <p:cNvSpPr>
            <a:spLocks noGrp="1"/>
          </p:cNvSpPr>
          <p:nvPr>
            <p:ph type="ftr" sz="quarter" idx="15"/>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a:xfrm>
            <a:off x="899593" y="334160"/>
            <a:ext cx="7272807" cy="1171672"/>
          </a:xfrm>
        </p:spPr>
        <p:txBody>
          <a:bodyPr/>
          <a:lstStyle>
            <a:lvl1pPr>
              <a:defRPr/>
            </a:lvl1pPr>
          </a:lstStyle>
          <a:p>
            <a:r>
              <a:rPr lang="de-DE"/>
              <a:t>Slide Titel (H2, 27pt)</a:t>
            </a:r>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
        <p:nvSpPr>
          <p:cNvPr id="7" name="Tabellenplatzhalter 6"/>
          <p:cNvSpPr>
            <a:spLocks noGrp="1"/>
          </p:cNvSpPr>
          <p:nvPr>
            <p:ph type="tbl" sz="quarter" idx="17" hasCustomPrompt="1"/>
          </p:nvPr>
        </p:nvSpPr>
        <p:spPr>
          <a:xfrm>
            <a:off x="900113" y="1563688"/>
            <a:ext cx="7272337" cy="2592387"/>
          </a:xfrm>
        </p:spPr>
        <p:txBody>
          <a:bodyPr/>
          <a:lstStyle/>
          <a:p>
            <a:r>
              <a:rPr lang="de-DE"/>
              <a:t>Tabelle durch Klicken auf Symbol hinzufügen</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s &amp; Figures 1">
    <p:spTree>
      <p:nvGrpSpPr>
        <p:cNvPr id="1" name=""/>
        <p:cNvGrpSpPr/>
        <p:nvPr/>
      </p:nvGrpSpPr>
      <p:grpSpPr>
        <a:xfrm>
          <a:off x="0" y="0"/>
          <a:ext cx="0" cy="0"/>
          <a:chOff x="0" y="0"/>
          <a:chExt cx="0" cy="0"/>
        </a:xfrm>
      </p:grpSpPr>
      <p:sp>
        <p:nvSpPr>
          <p:cNvPr id="22" name="Inhaltsplatzhalter 2"/>
          <p:cNvSpPr>
            <a:spLocks noGrp="1"/>
          </p:cNvSpPr>
          <p:nvPr>
            <p:ph sz="half" idx="24" hasCustomPrompt="1"/>
          </p:nvPr>
        </p:nvSpPr>
        <p:spPr>
          <a:xfrm>
            <a:off x="1681417" y="1988289"/>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3" name="Inhaltsplatzhalter 2"/>
          <p:cNvSpPr>
            <a:spLocks noGrp="1"/>
          </p:cNvSpPr>
          <p:nvPr>
            <p:ph sz="half" idx="25" hasCustomPrompt="1"/>
          </p:nvPr>
        </p:nvSpPr>
        <p:spPr>
          <a:xfrm>
            <a:off x="1681417" y="1560800"/>
            <a:ext cx="2733421" cy="370449"/>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de-DE"/>
          </a:p>
        </p:txBody>
      </p:sp>
      <p:sp>
        <p:nvSpPr>
          <p:cNvPr id="5" name="Fußzeilenplatzhalter 4"/>
          <p:cNvSpPr>
            <a:spLocks noGrp="1"/>
          </p:cNvSpPr>
          <p:nvPr>
            <p:ph type="ftr" sz="quarter" idx="28"/>
          </p:nvPr>
        </p:nvSpPr>
        <p:spPr/>
        <p:txBody>
          <a:bodyPr/>
          <a:lstStyle>
            <a:lvl1pPr>
              <a:defRPr>
                <a:latin typeface="+mn-lt"/>
              </a:defRPr>
            </a:lvl1pPr>
          </a:lstStyle>
          <a:p>
            <a:r>
              <a:rPr lang="de-DE"/>
              <a:t>Project Name</a:t>
            </a:r>
            <a:endParaRPr lang="de-DE"/>
          </a:p>
        </p:txBody>
      </p:sp>
      <p:sp>
        <p:nvSpPr>
          <p:cNvPr id="6" name="Foliennummernplatzhalter 5"/>
          <p:cNvSpPr>
            <a:spLocks noGrp="1"/>
          </p:cNvSpPr>
          <p:nvPr>
            <p:ph type="sldNum" sz="quarter" idx="29"/>
          </p:nvPr>
        </p:nvSpPr>
        <p:spPr/>
        <p:txBody>
          <a:bodyPr/>
          <a:lstStyle/>
          <a:p>
            <a:fld id="{DB97557C-07F1-4F6F-B2A1-37771CCEF5CA}" type="slidenum">
              <a:rPr lang="de-DE" smtClean="0"/>
            </a:fld>
            <a:endParaRPr lang="de-DE"/>
          </a:p>
        </p:txBody>
      </p:sp>
      <p:sp>
        <p:nvSpPr>
          <p:cNvPr id="18" name="Inhaltsplatzhalter 2"/>
          <p:cNvSpPr>
            <a:spLocks noGrp="1"/>
          </p:cNvSpPr>
          <p:nvPr>
            <p:ph sz="half" idx="34" hasCustomPrompt="1"/>
          </p:nvPr>
        </p:nvSpPr>
        <p:spPr>
          <a:xfrm>
            <a:off x="5232345" y="1931248"/>
            <a:ext cx="2820091" cy="2755052"/>
          </a:xfrm>
          <a:prstGeom prst="rect">
            <a:avLst/>
          </a:prstGeom>
          <a:solidFill>
            <a:schemeClr val="bg1">
              <a:lumMod val="85000"/>
            </a:schemeClr>
          </a:solidFill>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800">
                <a:solidFill>
                  <a:schemeClr val="tx1"/>
                </a:solidFill>
                <a:latin typeface="+mj-lt"/>
                <a:cs typeface="Arial" panose="020B0604020202020204" pitchFamily="34" charset="0"/>
              </a:defRPr>
            </a:lvl1pPr>
          </a:lstStyle>
          <a:p>
            <a:pPr lvl="0"/>
            <a:r>
              <a:rPr lang="en-US" noProof="0"/>
              <a:t>Insert Media</a:t>
            </a:r>
            <a:endParaRPr lang="en-US" noProof="0"/>
          </a:p>
        </p:txBody>
      </p:sp>
      <p:sp>
        <p:nvSpPr>
          <p:cNvPr id="20" name="Inhaltsplatzhalter 2"/>
          <p:cNvSpPr>
            <a:spLocks noGrp="1"/>
          </p:cNvSpPr>
          <p:nvPr>
            <p:ph sz="half" idx="36" hasCustomPrompt="1"/>
          </p:nvPr>
        </p:nvSpPr>
        <p:spPr>
          <a:xfrm>
            <a:off x="1691680" y="3084744"/>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1" name="Inhaltsplatzhalter 2"/>
          <p:cNvSpPr>
            <a:spLocks noGrp="1"/>
          </p:cNvSpPr>
          <p:nvPr>
            <p:ph sz="half" idx="37" hasCustomPrompt="1"/>
          </p:nvPr>
        </p:nvSpPr>
        <p:spPr>
          <a:xfrm>
            <a:off x="1691680" y="2614503"/>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25" name="Inhaltsplatzhalter 2"/>
          <p:cNvSpPr>
            <a:spLocks noGrp="1"/>
          </p:cNvSpPr>
          <p:nvPr>
            <p:ph sz="half" idx="39" hasCustomPrompt="1"/>
          </p:nvPr>
        </p:nvSpPr>
        <p:spPr>
          <a:xfrm>
            <a:off x="1691680" y="4193415"/>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6" name="Inhaltsplatzhalter 2"/>
          <p:cNvSpPr>
            <a:spLocks noGrp="1"/>
          </p:cNvSpPr>
          <p:nvPr>
            <p:ph sz="half" idx="40" hasCustomPrompt="1"/>
          </p:nvPr>
        </p:nvSpPr>
        <p:spPr>
          <a:xfrm>
            <a:off x="1691680" y="3723174"/>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9" name="Inhaltsplatzhalter 8"/>
          <p:cNvSpPr>
            <a:spLocks noGrp="1"/>
          </p:cNvSpPr>
          <p:nvPr>
            <p:ph sz="quarter" idx="41" hasCustomPrompt="1"/>
          </p:nvPr>
        </p:nvSpPr>
        <p:spPr>
          <a:xfrm>
            <a:off x="755576" y="1688300"/>
            <a:ext cx="837000" cy="837000"/>
          </a:xfrm>
        </p:spPr>
        <p:txBody>
          <a:bodyPr/>
          <a:lstStyle>
            <a:lvl1pPr>
              <a:defRPr sz="900"/>
            </a:lvl1pPr>
            <a:lvl2pPr>
              <a:defRPr sz="900"/>
            </a:lvl2pPr>
            <a:lvl3pPr>
              <a:defRPr sz="900"/>
            </a:lvl3pPr>
            <a:lvl4pPr>
              <a:defRPr sz="900"/>
            </a:lvl4pPr>
            <a:lvl5pPr>
              <a:defRPr sz="900"/>
            </a:lvl5pPr>
          </a:lstStyle>
          <a:p>
            <a:pPr lvl="0"/>
            <a:r>
              <a:rPr lang="de-DE"/>
              <a:t>Insert Media</a:t>
            </a:r>
            <a:endParaRPr lang="de-DE"/>
          </a:p>
        </p:txBody>
      </p:sp>
      <p:sp>
        <p:nvSpPr>
          <p:cNvPr id="28" name="Inhaltsplatzhalter 8"/>
          <p:cNvSpPr>
            <a:spLocks noGrp="1"/>
          </p:cNvSpPr>
          <p:nvPr>
            <p:ph sz="quarter" idx="42" hasCustomPrompt="1"/>
          </p:nvPr>
        </p:nvSpPr>
        <p:spPr>
          <a:xfrm>
            <a:off x="755576" y="2758480"/>
            <a:ext cx="837000" cy="837000"/>
          </a:xfrm>
        </p:spPr>
        <p:txBody>
          <a:bodyPr/>
          <a:lstStyle>
            <a:lvl1pPr>
              <a:defRPr sz="900"/>
            </a:lvl1pPr>
            <a:lvl2pPr>
              <a:defRPr sz="900"/>
            </a:lvl2pPr>
            <a:lvl3pPr>
              <a:defRPr sz="900"/>
            </a:lvl3pPr>
            <a:lvl4pPr>
              <a:defRPr sz="900"/>
            </a:lvl4pPr>
            <a:lvl5pPr>
              <a:defRPr sz="900"/>
            </a:lvl5pPr>
          </a:lstStyle>
          <a:p>
            <a:pPr lvl="0"/>
            <a:r>
              <a:rPr lang="de-DE"/>
              <a:t>Insert Media</a:t>
            </a:r>
            <a:endParaRPr lang="de-DE"/>
          </a:p>
        </p:txBody>
      </p:sp>
      <p:sp>
        <p:nvSpPr>
          <p:cNvPr id="29" name="Inhaltsplatzhalter 8"/>
          <p:cNvSpPr>
            <a:spLocks noGrp="1"/>
          </p:cNvSpPr>
          <p:nvPr>
            <p:ph sz="quarter" idx="43" hasCustomPrompt="1"/>
          </p:nvPr>
        </p:nvSpPr>
        <p:spPr>
          <a:xfrm>
            <a:off x="755576" y="3823200"/>
            <a:ext cx="837000" cy="837000"/>
          </a:xfrm>
        </p:spPr>
        <p:txBody>
          <a:bodyPr/>
          <a:lstStyle>
            <a:lvl1pPr>
              <a:defRPr sz="900"/>
            </a:lvl1pPr>
            <a:lvl2pPr>
              <a:defRPr sz="900"/>
            </a:lvl2pPr>
            <a:lvl3pPr>
              <a:defRPr sz="900"/>
            </a:lvl3pPr>
            <a:lvl4pPr>
              <a:defRPr sz="900"/>
            </a:lvl4pPr>
            <a:lvl5pPr>
              <a:defRPr sz="900"/>
            </a:lvl5pPr>
          </a:lstStyle>
          <a:p>
            <a:pPr lvl="0"/>
            <a:r>
              <a:rPr lang="de-DE"/>
              <a:t>Insert Media</a:t>
            </a:r>
            <a:endParaRPr lang="de-DE"/>
          </a:p>
        </p:txBody>
      </p:sp>
      <p:sp>
        <p:nvSpPr>
          <p:cNvPr id="3" name="Titel 2"/>
          <p:cNvSpPr>
            <a:spLocks noGrp="1"/>
          </p:cNvSpPr>
          <p:nvPr>
            <p:ph type="title" hasCustomPrompt="1"/>
          </p:nvPr>
        </p:nvSpPr>
        <p:spPr/>
        <p:txBody>
          <a:bodyPr/>
          <a:lstStyle>
            <a:lvl1pPr>
              <a:defRPr/>
            </a:lvl1pPr>
          </a:lstStyle>
          <a:p>
            <a:r>
              <a:rPr lang="de-DE"/>
              <a:t>Slide Titel (H2, 27pt)</a:t>
            </a:r>
            <a:endParaRPr lang="de-DE"/>
          </a:p>
        </p:txBody>
      </p:sp>
      <p:pic>
        <p:nvPicPr>
          <p:cNvPr id="17" name="Grafik 16"/>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s &amp; Figures 2">
    <p:spTree>
      <p:nvGrpSpPr>
        <p:cNvPr id="1" name=""/>
        <p:cNvGrpSpPr/>
        <p:nvPr/>
      </p:nvGrpSpPr>
      <p:grpSpPr>
        <a:xfrm>
          <a:off x="0" y="0"/>
          <a:ext cx="0" cy="0"/>
          <a:chOff x="0" y="0"/>
          <a:chExt cx="0" cy="0"/>
        </a:xfrm>
      </p:grpSpPr>
      <p:sp>
        <p:nvSpPr>
          <p:cNvPr id="22" name="Inhaltsplatzhalter 2"/>
          <p:cNvSpPr>
            <a:spLocks noGrp="1"/>
          </p:cNvSpPr>
          <p:nvPr>
            <p:ph sz="half" idx="24" hasCustomPrompt="1"/>
          </p:nvPr>
        </p:nvSpPr>
        <p:spPr>
          <a:xfrm>
            <a:off x="5569849" y="1988289"/>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3" name="Inhaltsplatzhalter 2"/>
          <p:cNvSpPr>
            <a:spLocks noGrp="1"/>
          </p:cNvSpPr>
          <p:nvPr>
            <p:ph sz="half" idx="25" hasCustomPrompt="1"/>
          </p:nvPr>
        </p:nvSpPr>
        <p:spPr>
          <a:xfrm>
            <a:off x="5569849" y="1563688"/>
            <a:ext cx="2886934" cy="36756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5" name="Fußzeilenplatzhalter 4"/>
          <p:cNvSpPr>
            <a:spLocks noGrp="1"/>
          </p:cNvSpPr>
          <p:nvPr>
            <p:ph type="ftr" sz="quarter" idx="28"/>
          </p:nvPr>
        </p:nvSpPr>
        <p:spPr/>
        <p:txBody>
          <a:bodyPr/>
          <a:lstStyle>
            <a:lvl1pPr>
              <a:defRPr>
                <a:latin typeface="+mn-lt"/>
              </a:defRPr>
            </a:lvl1pPr>
          </a:lstStyle>
          <a:p>
            <a:r>
              <a:rPr lang="de-DE"/>
              <a:t>Project Name</a:t>
            </a:r>
            <a:endParaRPr lang="de-DE"/>
          </a:p>
        </p:txBody>
      </p:sp>
      <p:sp>
        <p:nvSpPr>
          <p:cNvPr id="6" name="Foliennummernplatzhalter 5"/>
          <p:cNvSpPr>
            <a:spLocks noGrp="1"/>
          </p:cNvSpPr>
          <p:nvPr>
            <p:ph type="sldNum" sz="quarter" idx="29"/>
          </p:nvPr>
        </p:nvSpPr>
        <p:spPr/>
        <p:txBody>
          <a:bodyPr/>
          <a:lstStyle/>
          <a:p>
            <a:fld id="{DB97557C-07F1-4F6F-B2A1-37771CCEF5CA}" type="slidenum">
              <a:rPr lang="de-DE" smtClean="0"/>
            </a:fld>
            <a:endParaRPr lang="de-DE"/>
          </a:p>
        </p:txBody>
      </p:sp>
      <p:sp>
        <p:nvSpPr>
          <p:cNvPr id="20" name="Inhaltsplatzhalter 2"/>
          <p:cNvSpPr>
            <a:spLocks noGrp="1"/>
          </p:cNvSpPr>
          <p:nvPr>
            <p:ph sz="half" idx="36" hasCustomPrompt="1"/>
          </p:nvPr>
        </p:nvSpPr>
        <p:spPr>
          <a:xfrm>
            <a:off x="5580112" y="3084744"/>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1" name="Inhaltsplatzhalter 2"/>
          <p:cNvSpPr>
            <a:spLocks noGrp="1"/>
          </p:cNvSpPr>
          <p:nvPr>
            <p:ph sz="half" idx="37" hasCustomPrompt="1"/>
          </p:nvPr>
        </p:nvSpPr>
        <p:spPr>
          <a:xfrm>
            <a:off x="5580112" y="2614503"/>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25" name="Inhaltsplatzhalter 2"/>
          <p:cNvSpPr>
            <a:spLocks noGrp="1"/>
          </p:cNvSpPr>
          <p:nvPr>
            <p:ph sz="half" idx="39" hasCustomPrompt="1"/>
          </p:nvPr>
        </p:nvSpPr>
        <p:spPr>
          <a:xfrm>
            <a:off x="5580112" y="4193415"/>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6" name="Inhaltsplatzhalter 2"/>
          <p:cNvSpPr>
            <a:spLocks noGrp="1"/>
          </p:cNvSpPr>
          <p:nvPr>
            <p:ph sz="half" idx="40" hasCustomPrompt="1"/>
          </p:nvPr>
        </p:nvSpPr>
        <p:spPr>
          <a:xfrm>
            <a:off x="5580112" y="3723174"/>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3" name="Titel 2"/>
          <p:cNvSpPr>
            <a:spLocks noGrp="1"/>
          </p:cNvSpPr>
          <p:nvPr>
            <p:ph type="title" hasCustomPrompt="1"/>
          </p:nvPr>
        </p:nvSpPr>
        <p:spPr/>
        <p:txBody>
          <a:bodyPr/>
          <a:lstStyle>
            <a:lvl1pPr>
              <a:defRPr/>
            </a:lvl1pPr>
          </a:lstStyle>
          <a:p>
            <a:r>
              <a:rPr lang="de-DE"/>
              <a:t>Slide Titel (H2, 27pt)</a:t>
            </a:r>
            <a:endParaRPr lang="de-DE"/>
          </a:p>
        </p:txBody>
      </p:sp>
      <p:sp>
        <p:nvSpPr>
          <p:cNvPr id="7" name="Bildplatzhalter 6"/>
          <p:cNvSpPr>
            <a:spLocks noGrp="1"/>
          </p:cNvSpPr>
          <p:nvPr>
            <p:ph type="pic" sz="quarter" idx="41"/>
          </p:nvPr>
        </p:nvSpPr>
        <p:spPr>
          <a:xfrm>
            <a:off x="4693821" y="1684312"/>
            <a:ext cx="758068" cy="758068"/>
          </a:xfrm>
          <a:noFill/>
        </p:spPr>
        <p:txBody>
          <a:bodyPr/>
          <a:lstStyle>
            <a:lvl1pPr>
              <a:defRPr sz="1000"/>
            </a:lvl1pPr>
          </a:lstStyle>
          <a:p>
            <a:r>
              <a:rPr lang="de-DE"/>
              <a:t>Bild durch Klicken auf Symbol hinzufügen</a:t>
            </a:r>
            <a:endParaRPr lang="de-DE"/>
          </a:p>
        </p:txBody>
      </p:sp>
      <p:sp>
        <p:nvSpPr>
          <p:cNvPr id="19" name="Bildplatzhalter 6"/>
          <p:cNvSpPr>
            <a:spLocks noGrp="1"/>
          </p:cNvSpPr>
          <p:nvPr>
            <p:ph type="pic" sz="quarter" idx="42"/>
          </p:nvPr>
        </p:nvSpPr>
        <p:spPr>
          <a:xfrm>
            <a:off x="4693821" y="2753433"/>
            <a:ext cx="758068" cy="758068"/>
          </a:xfrm>
          <a:noFill/>
        </p:spPr>
        <p:txBody>
          <a:bodyPr/>
          <a:lstStyle>
            <a:lvl1pPr>
              <a:defRPr sz="1000"/>
            </a:lvl1pPr>
          </a:lstStyle>
          <a:p>
            <a:r>
              <a:rPr lang="de-DE"/>
              <a:t>Bild durch Klicken auf Symbol hinzufügen</a:t>
            </a:r>
            <a:endParaRPr lang="de-DE"/>
          </a:p>
        </p:txBody>
      </p:sp>
      <p:sp>
        <p:nvSpPr>
          <p:cNvPr id="24" name="Bildplatzhalter 6"/>
          <p:cNvSpPr>
            <a:spLocks noGrp="1"/>
          </p:cNvSpPr>
          <p:nvPr>
            <p:ph type="pic" sz="quarter" idx="43"/>
          </p:nvPr>
        </p:nvSpPr>
        <p:spPr>
          <a:xfrm>
            <a:off x="4693821" y="3816506"/>
            <a:ext cx="758068" cy="758068"/>
          </a:xfrm>
          <a:noFill/>
        </p:spPr>
        <p:txBody>
          <a:bodyPr/>
          <a:lstStyle>
            <a:lvl1pPr>
              <a:defRPr sz="1000"/>
            </a:lvl1pPr>
          </a:lstStyle>
          <a:p>
            <a:r>
              <a:rPr lang="de-DE"/>
              <a:t>Bild durch Klicken auf Symbol hinzufügen</a:t>
            </a:r>
            <a:endParaRPr lang="de-DE"/>
          </a:p>
        </p:txBody>
      </p:sp>
      <p:sp>
        <p:nvSpPr>
          <p:cNvPr id="27" name="Inhaltsplatzhalter 2"/>
          <p:cNvSpPr>
            <a:spLocks noGrp="1"/>
          </p:cNvSpPr>
          <p:nvPr>
            <p:ph sz="half" idx="44" hasCustomPrompt="1"/>
          </p:nvPr>
        </p:nvSpPr>
        <p:spPr>
          <a:xfrm>
            <a:off x="602576" y="1988289"/>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30" name="Inhaltsplatzhalter 2"/>
          <p:cNvSpPr>
            <a:spLocks noGrp="1"/>
          </p:cNvSpPr>
          <p:nvPr>
            <p:ph sz="half" idx="45" hasCustomPrompt="1"/>
          </p:nvPr>
        </p:nvSpPr>
        <p:spPr>
          <a:xfrm>
            <a:off x="602576" y="1563688"/>
            <a:ext cx="2735025" cy="36756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31" name="Inhaltsplatzhalter 2"/>
          <p:cNvSpPr>
            <a:spLocks noGrp="1"/>
          </p:cNvSpPr>
          <p:nvPr>
            <p:ph sz="half" idx="46" hasCustomPrompt="1"/>
          </p:nvPr>
        </p:nvSpPr>
        <p:spPr>
          <a:xfrm>
            <a:off x="612839" y="3084744"/>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33" name="Inhaltsplatzhalter 2"/>
          <p:cNvSpPr>
            <a:spLocks noGrp="1"/>
          </p:cNvSpPr>
          <p:nvPr>
            <p:ph sz="half" idx="47" hasCustomPrompt="1"/>
          </p:nvPr>
        </p:nvSpPr>
        <p:spPr>
          <a:xfrm>
            <a:off x="612839" y="2614503"/>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34" name="Inhaltsplatzhalter 2"/>
          <p:cNvSpPr>
            <a:spLocks noGrp="1"/>
          </p:cNvSpPr>
          <p:nvPr>
            <p:ph sz="half" idx="48" hasCustomPrompt="1"/>
          </p:nvPr>
        </p:nvSpPr>
        <p:spPr>
          <a:xfrm>
            <a:off x="612839" y="4193415"/>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35" name="Inhaltsplatzhalter 2"/>
          <p:cNvSpPr>
            <a:spLocks noGrp="1"/>
          </p:cNvSpPr>
          <p:nvPr>
            <p:ph sz="half" idx="49" hasCustomPrompt="1"/>
          </p:nvPr>
        </p:nvSpPr>
        <p:spPr>
          <a:xfrm>
            <a:off x="612839" y="3723174"/>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36" name="Bildplatzhalter 6"/>
          <p:cNvSpPr>
            <a:spLocks noGrp="1"/>
          </p:cNvSpPr>
          <p:nvPr>
            <p:ph type="pic" sz="quarter" idx="50"/>
          </p:nvPr>
        </p:nvSpPr>
        <p:spPr>
          <a:xfrm>
            <a:off x="3476087" y="1682187"/>
            <a:ext cx="758068" cy="758068"/>
          </a:xfrm>
          <a:noFill/>
        </p:spPr>
        <p:txBody>
          <a:bodyPr/>
          <a:lstStyle>
            <a:lvl1pPr>
              <a:defRPr sz="1000"/>
            </a:lvl1pPr>
          </a:lstStyle>
          <a:p>
            <a:r>
              <a:rPr lang="de-DE"/>
              <a:t>Bild durch Klicken auf Symbol hinzufügen</a:t>
            </a:r>
            <a:endParaRPr lang="de-DE"/>
          </a:p>
        </p:txBody>
      </p:sp>
      <p:sp>
        <p:nvSpPr>
          <p:cNvPr id="37" name="Bildplatzhalter 6"/>
          <p:cNvSpPr>
            <a:spLocks noGrp="1"/>
          </p:cNvSpPr>
          <p:nvPr>
            <p:ph type="pic" sz="quarter" idx="51"/>
          </p:nvPr>
        </p:nvSpPr>
        <p:spPr>
          <a:xfrm>
            <a:off x="3476087" y="2751308"/>
            <a:ext cx="758068" cy="758068"/>
          </a:xfrm>
          <a:noFill/>
        </p:spPr>
        <p:txBody>
          <a:bodyPr/>
          <a:lstStyle>
            <a:lvl1pPr>
              <a:defRPr sz="1000"/>
            </a:lvl1pPr>
          </a:lstStyle>
          <a:p>
            <a:r>
              <a:rPr lang="de-DE"/>
              <a:t>Bild durch Klicken auf Symbol hinzufügen</a:t>
            </a:r>
            <a:endParaRPr lang="de-DE"/>
          </a:p>
        </p:txBody>
      </p:sp>
      <p:sp>
        <p:nvSpPr>
          <p:cNvPr id="38" name="Bildplatzhalter 6"/>
          <p:cNvSpPr>
            <a:spLocks noGrp="1"/>
          </p:cNvSpPr>
          <p:nvPr>
            <p:ph type="pic" sz="quarter" idx="52"/>
          </p:nvPr>
        </p:nvSpPr>
        <p:spPr>
          <a:xfrm>
            <a:off x="3476087" y="3814381"/>
            <a:ext cx="758068" cy="758068"/>
          </a:xfrm>
          <a:noFill/>
        </p:spPr>
        <p:txBody>
          <a:bodyPr/>
          <a:lstStyle>
            <a:lvl1pPr>
              <a:defRPr sz="1000"/>
            </a:lvl1pPr>
          </a:lstStyle>
          <a:p>
            <a:r>
              <a:rPr lang="de-DE"/>
              <a:t>Bild durch Klicken auf Symbol hinzufügen</a:t>
            </a:r>
            <a:endParaRPr lang="de-DE"/>
          </a:p>
        </p:txBody>
      </p:sp>
      <p:pic>
        <p:nvPicPr>
          <p:cNvPr id="32" name="Grafik 31"/>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amp; Facts">
    <p:spTree>
      <p:nvGrpSpPr>
        <p:cNvPr id="1" name=""/>
        <p:cNvGrpSpPr/>
        <p:nvPr/>
      </p:nvGrpSpPr>
      <p:grpSpPr>
        <a:xfrm>
          <a:off x="0" y="0"/>
          <a:ext cx="0" cy="0"/>
          <a:chOff x="0" y="0"/>
          <a:chExt cx="0" cy="0"/>
        </a:xfrm>
      </p:grpSpPr>
      <p:sp>
        <p:nvSpPr>
          <p:cNvPr id="22" name="Inhaltsplatzhalter 2"/>
          <p:cNvSpPr>
            <a:spLocks noGrp="1"/>
          </p:cNvSpPr>
          <p:nvPr>
            <p:ph sz="half" idx="24" hasCustomPrompt="1"/>
          </p:nvPr>
        </p:nvSpPr>
        <p:spPr>
          <a:xfrm>
            <a:off x="5619575" y="2168899"/>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3" name="Inhaltsplatzhalter 2"/>
          <p:cNvSpPr>
            <a:spLocks noGrp="1"/>
          </p:cNvSpPr>
          <p:nvPr>
            <p:ph sz="half" idx="25" hasCustomPrompt="1"/>
          </p:nvPr>
        </p:nvSpPr>
        <p:spPr>
          <a:xfrm>
            <a:off x="5619575" y="1698658"/>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5" name="Fußzeilenplatzhalter 4"/>
          <p:cNvSpPr>
            <a:spLocks noGrp="1"/>
          </p:cNvSpPr>
          <p:nvPr>
            <p:ph type="ftr" sz="quarter" idx="28"/>
          </p:nvPr>
        </p:nvSpPr>
        <p:spPr/>
        <p:txBody>
          <a:bodyPr/>
          <a:lstStyle>
            <a:lvl1pPr>
              <a:defRPr>
                <a:latin typeface="+mn-lt"/>
              </a:defRPr>
            </a:lvl1pPr>
          </a:lstStyle>
          <a:p>
            <a:r>
              <a:rPr lang="de-DE"/>
              <a:t>Project Name</a:t>
            </a:r>
            <a:endParaRPr lang="de-DE"/>
          </a:p>
        </p:txBody>
      </p:sp>
      <p:sp>
        <p:nvSpPr>
          <p:cNvPr id="6" name="Foliennummernplatzhalter 5"/>
          <p:cNvSpPr>
            <a:spLocks noGrp="1"/>
          </p:cNvSpPr>
          <p:nvPr>
            <p:ph type="sldNum" sz="quarter" idx="29"/>
          </p:nvPr>
        </p:nvSpPr>
        <p:spPr/>
        <p:txBody>
          <a:bodyPr/>
          <a:lstStyle/>
          <a:p>
            <a:fld id="{DB97557C-07F1-4F6F-B2A1-37771CCEF5CA}" type="slidenum">
              <a:rPr lang="de-DE" smtClean="0"/>
            </a:fld>
            <a:endParaRPr lang="de-DE"/>
          </a:p>
        </p:txBody>
      </p:sp>
      <p:sp>
        <p:nvSpPr>
          <p:cNvPr id="20" name="Inhaltsplatzhalter 2"/>
          <p:cNvSpPr>
            <a:spLocks noGrp="1"/>
          </p:cNvSpPr>
          <p:nvPr>
            <p:ph sz="half" idx="36" hasCustomPrompt="1"/>
          </p:nvPr>
        </p:nvSpPr>
        <p:spPr>
          <a:xfrm>
            <a:off x="5629838" y="3265354"/>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1" name="Inhaltsplatzhalter 2"/>
          <p:cNvSpPr>
            <a:spLocks noGrp="1"/>
          </p:cNvSpPr>
          <p:nvPr>
            <p:ph sz="half" idx="37" hasCustomPrompt="1"/>
          </p:nvPr>
        </p:nvSpPr>
        <p:spPr>
          <a:xfrm>
            <a:off x="5629838" y="2795113"/>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25" name="Inhaltsplatzhalter 2"/>
          <p:cNvSpPr>
            <a:spLocks noGrp="1"/>
          </p:cNvSpPr>
          <p:nvPr>
            <p:ph sz="half" idx="39" hasCustomPrompt="1"/>
          </p:nvPr>
        </p:nvSpPr>
        <p:spPr>
          <a:xfrm>
            <a:off x="5629838" y="4364777"/>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a:t>But I must explain to you how all this but I must explain to you how all this</a:t>
            </a:r>
            <a:endParaRPr lang="en-US" noProof="0"/>
          </a:p>
        </p:txBody>
      </p:sp>
      <p:sp>
        <p:nvSpPr>
          <p:cNvPr id="26" name="Inhaltsplatzhalter 2"/>
          <p:cNvSpPr>
            <a:spLocks noGrp="1"/>
          </p:cNvSpPr>
          <p:nvPr>
            <p:ph sz="half" idx="40" hasCustomPrompt="1"/>
          </p:nvPr>
        </p:nvSpPr>
        <p:spPr>
          <a:xfrm>
            <a:off x="5629838" y="3894536"/>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a:t>Edit Info-Box-</a:t>
            </a:r>
            <a:r>
              <a:rPr lang="en-US" noProof="0" err="1"/>
              <a:t>Titel</a:t>
            </a:r>
            <a:r>
              <a:rPr lang="en-US" noProof="0"/>
              <a:t> (H4, 15pt)</a:t>
            </a:r>
            <a:endParaRPr lang="en-US" noProof="0"/>
          </a:p>
        </p:txBody>
      </p:sp>
      <p:sp>
        <p:nvSpPr>
          <p:cNvPr id="7" name="Bildplatzhalter 6"/>
          <p:cNvSpPr>
            <a:spLocks noGrp="1"/>
          </p:cNvSpPr>
          <p:nvPr>
            <p:ph type="pic" sz="quarter" idx="41"/>
          </p:nvPr>
        </p:nvSpPr>
        <p:spPr>
          <a:xfrm>
            <a:off x="4572001" y="1789702"/>
            <a:ext cx="826402" cy="826402"/>
          </a:xfrm>
          <a:solidFill>
            <a:schemeClr val="bg1">
              <a:lumMod val="85000"/>
            </a:schemeClr>
          </a:solidFill>
        </p:spPr>
        <p:txBody>
          <a:bodyPr/>
          <a:lstStyle>
            <a:lvl1pPr>
              <a:defRPr sz="800"/>
            </a:lvl1pPr>
          </a:lstStyle>
          <a:p>
            <a:r>
              <a:rPr lang="de-DE"/>
              <a:t>Bild durch Klicken auf Symbol hinzufügen</a:t>
            </a:r>
            <a:endParaRPr lang="de-DE"/>
          </a:p>
        </p:txBody>
      </p:sp>
      <p:sp>
        <p:nvSpPr>
          <p:cNvPr id="19" name="Bildplatzhalter 6"/>
          <p:cNvSpPr>
            <a:spLocks noGrp="1"/>
          </p:cNvSpPr>
          <p:nvPr>
            <p:ph type="pic" sz="quarter" idx="42"/>
          </p:nvPr>
        </p:nvSpPr>
        <p:spPr>
          <a:xfrm>
            <a:off x="4572000" y="2861191"/>
            <a:ext cx="826402" cy="826402"/>
          </a:xfrm>
          <a:solidFill>
            <a:schemeClr val="bg1">
              <a:lumMod val="85000"/>
            </a:schemeClr>
          </a:solidFill>
        </p:spPr>
        <p:txBody>
          <a:bodyPr/>
          <a:lstStyle>
            <a:lvl1pPr>
              <a:defRPr sz="800"/>
            </a:lvl1pPr>
          </a:lstStyle>
          <a:p>
            <a:r>
              <a:rPr lang="de-DE"/>
              <a:t>Bild durch Klicken auf Symbol hinzufügen</a:t>
            </a:r>
            <a:endParaRPr lang="de-DE"/>
          </a:p>
        </p:txBody>
      </p:sp>
      <p:sp>
        <p:nvSpPr>
          <p:cNvPr id="24" name="Bildplatzhalter 6"/>
          <p:cNvSpPr>
            <a:spLocks noGrp="1"/>
          </p:cNvSpPr>
          <p:nvPr>
            <p:ph type="pic" sz="quarter" idx="43"/>
          </p:nvPr>
        </p:nvSpPr>
        <p:spPr>
          <a:xfrm>
            <a:off x="4572000" y="3932680"/>
            <a:ext cx="826402" cy="826402"/>
          </a:xfrm>
          <a:solidFill>
            <a:schemeClr val="bg1">
              <a:lumMod val="85000"/>
            </a:schemeClr>
          </a:solidFill>
        </p:spPr>
        <p:txBody>
          <a:bodyPr/>
          <a:lstStyle>
            <a:lvl1pPr>
              <a:defRPr sz="800"/>
            </a:lvl1pPr>
          </a:lstStyle>
          <a:p>
            <a:r>
              <a:rPr lang="de-DE"/>
              <a:t>Bild durch Klicken auf Symbol hinzufügen</a:t>
            </a:r>
            <a:endParaRPr lang="de-DE"/>
          </a:p>
        </p:txBody>
      </p:sp>
      <p:sp>
        <p:nvSpPr>
          <p:cNvPr id="10" name="Diagrammplatzhalter 9"/>
          <p:cNvSpPr>
            <a:spLocks noGrp="1"/>
          </p:cNvSpPr>
          <p:nvPr>
            <p:ph type="chart" sz="quarter" idx="44" hasCustomPrompt="1"/>
          </p:nvPr>
        </p:nvSpPr>
        <p:spPr>
          <a:xfrm>
            <a:off x="684213" y="1789510"/>
            <a:ext cx="3480593" cy="2969419"/>
          </a:xfrm>
        </p:spPr>
        <p:txBody>
          <a:bodyPr/>
          <a:lstStyle/>
          <a:p>
            <a:r>
              <a:rPr lang="de-DE"/>
              <a:t>Diagramm durch Klicken auf Symbol hinzufügen</a:t>
            </a:r>
            <a:endParaRPr lang="de-DE"/>
          </a:p>
        </p:txBody>
      </p:sp>
      <p:sp>
        <p:nvSpPr>
          <p:cNvPr id="3" name="Titel 2"/>
          <p:cNvSpPr>
            <a:spLocks noGrp="1"/>
          </p:cNvSpPr>
          <p:nvPr>
            <p:ph type="title" hasCustomPrompt="1"/>
          </p:nvPr>
        </p:nvSpPr>
        <p:spPr/>
        <p:txBody>
          <a:bodyPr/>
          <a:lstStyle>
            <a:lvl1pPr>
              <a:defRPr/>
            </a:lvl1pPr>
          </a:lstStyle>
          <a:p>
            <a:r>
              <a:rPr lang="de-DE"/>
              <a:t>Slide Titel (H2, 27pt)</a:t>
            </a:r>
            <a:endParaRPr lang="de-DE"/>
          </a:p>
        </p:txBody>
      </p:sp>
      <p:pic>
        <p:nvPicPr>
          <p:cNvPr id="27" name="Grafik 26"/>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upright">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3627966" y="195263"/>
            <a:ext cx="2430000" cy="4725591"/>
          </a:xfrm>
          <a:solidFill>
            <a:schemeClr val="bg1">
              <a:lumMod val="85000"/>
            </a:schemeClr>
          </a:solidFill>
        </p:spPr>
        <p:txBody>
          <a:bodyPr/>
          <a:lstStyle/>
          <a:p>
            <a:r>
              <a:rPr lang="de-DE"/>
              <a:t>Bild durch Klicken auf Symbol hinzufügen</a:t>
            </a:r>
            <a:endParaRPr lang="de-DE"/>
          </a:p>
        </p:txBody>
      </p:sp>
      <p:sp>
        <p:nvSpPr>
          <p:cNvPr id="9" name="Bildplatzhalter 7"/>
          <p:cNvSpPr>
            <a:spLocks noGrp="1"/>
          </p:cNvSpPr>
          <p:nvPr>
            <p:ph type="pic" sz="quarter" idx="14"/>
          </p:nvPr>
        </p:nvSpPr>
        <p:spPr>
          <a:xfrm>
            <a:off x="6057966" y="195263"/>
            <a:ext cx="2430000" cy="4725591"/>
          </a:xfrm>
          <a:solidFill>
            <a:schemeClr val="bg1">
              <a:lumMod val="85000"/>
            </a:schemeClr>
          </a:solidFill>
        </p:spPr>
        <p:txBody>
          <a:bodyPr/>
          <a:lstStyle/>
          <a:p>
            <a:r>
              <a:rPr lang="de-DE"/>
              <a:t>Bild durch Klicken auf Symbol hinzufügen</a:t>
            </a:r>
            <a:endParaRPr lang="de-DE"/>
          </a:p>
        </p:txBody>
      </p:sp>
      <p:sp>
        <p:nvSpPr>
          <p:cNvPr id="10" name="Untertitel 2"/>
          <p:cNvSpPr>
            <a:spLocks noGrp="1"/>
          </p:cNvSpPr>
          <p:nvPr>
            <p:ph type="subTitle" idx="1" hasCustomPrompt="1"/>
          </p:nvPr>
        </p:nvSpPr>
        <p:spPr>
          <a:xfrm>
            <a:off x="494109" y="2095739"/>
            <a:ext cx="2630092" cy="2825115"/>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Lorem </a:t>
            </a:r>
            <a:r>
              <a:rPr lang="de-DE" err="1"/>
              <a:t>ipsum</a:t>
            </a:r>
            <a:r>
              <a:rPr lang="de-DE"/>
              <a:t> </a:t>
            </a:r>
            <a:r>
              <a:rPr lang="de-DE" err="1"/>
              <a:t>dolor</a:t>
            </a:r>
            <a:r>
              <a:rPr lang="de-DE"/>
              <a:t> sit </a:t>
            </a:r>
            <a:r>
              <a:rPr lang="de-DE" err="1"/>
              <a:t>amet</a:t>
            </a:r>
            <a:r>
              <a:rPr lang="de-DE"/>
              <a:t>, </a:t>
            </a:r>
            <a:r>
              <a:rPr lang="de-DE" err="1"/>
              <a:t>consectetuer</a:t>
            </a:r>
            <a:r>
              <a:rPr lang="de-DE"/>
              <a:t> </a:t>
            </a:r>
            <a:r>
              <a:rPr lang="de-DE" err="1"/>
              <a:t>adipiscing</a:t>
            </a:r>
            <a:r>
              <a:rPr lang="de-DE"/>
              <a:t> </a:t>
            </a:r>
            <a:r>
              <a:rPr lang="de-DE" err="1"/>
              <a:t>elit</a:t>
            </a:r>
            <a:r>
              <a:rPr lang="de-DE"/>
              <a:t>. Aenean commodo </a:t>
            </a:r>
            <a:r>
              <a:rPr lang="de-DE" err="1"/>
              <a:t>ligula</a:t>
            </a:r>
            <a:r>
              <a:rPr lang="de-DE"/>
              <a:t> eget </a:t>
            </a:r>
            <a:r>
              <a:rPr lang="de-DE" err="1"/>
              <a:t>dolor</a:t>
            </a:r>
            <a:r>
              <a:rPr lang="de-DE"/>
              <a:t>. Aenean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lato</a:t>
            </a:r>
            <a:r>
              <a:rPr lang="de-DE"/>
              <a:t> cum </a:t>
            </a:r>
            <a:r>
              <a:rPr lang="de-DE" err="1"/>
              <a:t>novax</a:t>
            </a:r>
            <a:r>
              <a:rPr lang="de-DE"/>
              <a:t>. </a:t>
            </a:r>
            <a:endParaRPr lang="de-DE"/>
          </a:p>
        </p:txBody>
      </p:sp>
      <p:sp>
        <p:nvSpPr>
          <p:cNvPr id="11" name="Titel 1"/>
          <p:cNvSpPr>
            <a:spLocks noGrp="1"/>
          </p:cNvSpPr>
          <p:nvPr>
            <p:ph type="title" hasCustomPrompt="1"/>
          </p:nvPr>
        </p:nvSpPr>
        <p:spPr>
          <a:xfrm>
            <a:off x="494110" y="600075"/>
            <a:ext cx="2630092" cy="1452283"/>
          </a:xfrm>
        </p:spPr>
        <p:txBody>
          <a:bodyPr/>
          <a:lstStyle>
            <a:lvl1pPr marL="0" indent="0">
              <a:buNone/>
              <a:defRPr sz="2700" cap="none" baseline="0">
                <a:latin typeface="+mj-lt"/>
              </a:defRPr>
            </a:lvl1pPr>
          </a:lstStyle>
          <a:p>
            <a:r>
              <a:rPr lang="de-DE"/>
              <a:t>Slide Titel (H2, 27pt)</a:t>
            </a:r>
            <a:endParaRPr lang="de-DE"/>
          </a:p>
        </p:txBody>
      </p:sp>
      <p:sp>
        <p:nvSpPr>
          <p:cNvPr id="3" name="Fußzeilenplatzhalter 2"/>
          <p:cNvSpPr>
            <a:spLocks noGrp="1"/>
          </p:cNvSpPr>
          <p:nvPr>
            <p:ph type="ftr" sz="quarter" idx="16"/>
          </p:nvPr>
        </p:nvSpPr>
        <p:spPr/>
        <p:txBody>
          <a:bodyPr/>
          <a:lstStyle>
            <a:lvl1pPr>
              <a:defRPr>
                <a:latin typeface="+mn-lt"/>
              </a:defRPr>
            </a:lvl1pPr>
          </a:lstStyle>
          <a:p>
            <a:r>
              <a:rPr lang="de-DE"/>
              <a:t>Project Name</a:t>
            </a:r>
            <a:endParaRPr lang="de-DE"/>
          </a:p>
        </p:txBody>
      </p:sp>
      <p:sp>
        <p:nvSpPr>
          <p:cNvPr id="4" name="Foliennummernplatzhalter 3"/>
          <p:cNvSpPr>
            <a:spLocks noGrp="1"/>
          </p:cNvSpPr>
          <p:nvPr>
            <p:ph type="sldNum" sz="quarter" idx="17"/>
          </p:nvPr>
        </p:nvSpPr>
        <p:spPr/>
        <p:txBody>
          <a:bodyPr/>
          <a:lstStyle/>
          <a:p>
            <a:fld id="{DB97557C-07F1-4F6F-B2A1-37771CCEF5CA}" type="slidenum">
              <a:rPr lang="de-DE" smtClean="0"/>
            </a:fld>
            <a:endParaRPr lang="de-DE"/>
          </a:p>
        </p:txBody>
      </p:sp>
      <p:pic>
        <p:nvPicPr>
          <p:cNvPr id="12" name="Grafik 11"/>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square images">
    <p:spTree>
      <p:nvGrpSpPr>
        <p:cNvPr id="1" name=""/>
        <p:cNvGrpSpPr/>
        <p:nvPr/>
      </p:nvGrpSpPr>
      <p:grpSpPr>
        <a:xfrm>
          <a:off x="0" y="0"/>
          <a:ext cx="0" cy="0"/>
          <a:chOff x="0" y="0"/>
          <a:chExt cx="0" cy="0"/>
        </a:xfrm>
      </p:grpSpPr>
      <p:sp>
        <p:nvSpPr>
          <p:cNvPr id="9" name="Bildplatzhalter 7"/>
          <p:cNvSpPr>
            <a:spLocks noGrp="1"/>
          </p:cNvSpPr>
          <p:nvPr>
            <p:ph type="pic" sz="quarter" idx="14"/>
          </p:nvPr>
        </p:nvSpPr>
        <p:spPr>
          <a:xfrm>
            <a:off x="6123385" y="195262"/>
            <a:ext cx="2364581" cy="2376488"/>
          </a:xfrm>
          <a:solidFill>
            <a:schemeClr val="bg1">
              <a:lumMod val="85000"/>
            </a:schemeClr>
          </a:solidFill>
        </p:spPr>
        <p:txBody>
          <a:bodyPr/>
          <a:lstStyle>
            <a:lvl1pPr>
              <a:defRPr sz="1400"/>
            </a:lvl1pPr>
          </a:lstStyle>
          <a:p>
            <a:r>
              <a:rPr lang="de-DE"/>
              <a:t>Bild durch Klicken auf Symbol hinzufügen</a:t>
            </a:r>
            <a:endParaRPr lang="de-DE"/>
          </a:p>
        </p:txBody>
      </p:sp>
      <p:sp>
        <p:nvSpPr>
          <p:cNvPr id="10" name="Bildplatzhalter 7"/>
          <p:cNvSpPr>
            <a:spLocks noGrp="1"/>
          </p:cNvSpPr>
          <p:nvPr>
            <p:ph type="pic" sz="quarter" idx="16"/>
          </p:nvPr>
        </p:nvSpPr>
        <p:spPr>
          <a:xfrm>
            <a:off x="6123385" y="2571750"/>
            <a:ext cx="2364581" cy="2349104"/>
          </a:xfrm>
          <a:solidFill>
            <a:schemeClr val="bg1">
              <a:lumMod val="85000"/>
            </a:schemeClr>
          </a:solidFill>
        </p:spPr>
        <p:txBody>
          <a:bodyPr/>
          <a:lstStyle>
            <a:lvl1pPr>
              <a:defRPr sz="1400"/>
            </a:lvl1pPr>
          </a:lstStyle>
          <a:p>
            <a:r>
              <a:rPr lang="de-DE"/>
              <a:t>Bild durch Klicken auf Symbol hinzufügen</a:t>
            </a:r>
            <a:endParaRPr lang="de-DE"/>
          </a:p>
        </p:txBody>
      </p:sp>
      <p:sp>
        <p:nvSpPr>
          <p:cNvPr id="15" name="Bildplatzhalter 7"/>
          <p:cNvSpPr>
            <a:spLocks noGrp="1"/>
          </p:cNvSpPr>
          <p:nvPr>
            <p:ph type="pic" sz="quarter" idx="20"/>
          </p:nvPr>
        </p:nvSpPr>
        <p:spPr>
          <a:xfrm>
            <a:off x="3758804" y="195262"/>
            <a:ext cx="2364581" cy="2376488"/>
          </a:xfrm>
          <a:solidFill>
            <a:schemeClr val="bg1">
              <a:lumMod val="85000"/>
            </a:schemeClr>
          </a:solidFill>
        </p:spPr>
        <p:txBody>
          <a:bodyPr/>
          <a:lstStyle>
            <a:lvl1pPr>
              <a:defRPr sz="1400"/>
            </a:lvl1pPr>
          </a:lstStyle>
          <a:p>
            <a:r>
              <a:rPr lang="de-DE"/>
              <a:t>Bild durch Klicken auf Symbol hinzufügen</a:t>
            </a:r>
            <a:endParaRPr lang="de-DE"/>
          </a:p>
        </p:txBody>
      </p:sp>
      <p:sp>
        <p:nvSpPr>
          <p:cNvPr id="16" name="Bildplatzhalter 7"/>
          <p:cNvSpPr>
            <a:spLocks noGrp="1"/>
          </p:cNvSpPr>
          <p:nvPr>
            <p:ph type="pic" sz="quarter" idx="21"/>
          </p:nvPr>
        </p:nvSpPr>
        <p:spPr>
          <a:xfrm>
            <a:off x="3758804" y="2571750"/>
            <a:ext cx="2364581" cy="2349104"/>
          </a:xfrm>
          <a:solidFill>
            <a:schemeClr val="bg1">
              <a:lumMod val="85000"/>
            </a:schemeClr>
          </a:solidFill>
        </p:spPr>
        <p:txBody>
          <a:bodyPr/>
          <a:lstStyle>
            <a:lvl1pPr>
              <a:defRPr sz="1400"/>
            </a:lvl1pPr>
          </a:lstStyle>
          <a:p>
            <a:r>
              <a:rPr lang="de-DE"/>
              <a:t>Bild durch Klicken auf Symbol hinzufügen</a:t>
            </a:r>
            <a:endParaRPr lang="de-DE"/>
          </a:p>
        </p:txBody>
      </p:sp>
      <p:sp>
        <p:nvSpPr>
          <p:cNvPr id="3" name="Untertitel 2"/>
          <p:cNvSpPr>
            <a:spLocks noGrp="1"/>
          </p:cNvSpPr>
          <p:nvPr>
            <p:ph type="subTitle" idx="1" hasCustomPrompt="1"/>
          </p:nvPr>
        </p:nvSpPr>
        <p:spPr>
          <a:xfrm>
            <a:off x="494109" y="2095738"/>
            <a:ext cx="2926209" cy="2434400"/>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a:t>
            </a:r>
            <a:endParaRPr lang="de-DE"/>
          </a:p>
        </p:txBody>
      </p:sp>
      <p:sp>
        <p:nvSpPr>
          <p:cNvPr id="11" name="Titel 1"/>
          <p:cNvSpPr>
            <a:spLocks noGrp="1"/>
          </p:cNvSpPr>
          <p:nvPr>
            <p:ph type="title" hasCustomPrompt="1"/>
          </p:nvPr>
        </p:nvSpPr>
        <p:spPr>
          <a:xfrm>
            <a:off x="494110" y="708423"/>
            <a:ext cx="2926209" cy="1211818"/>
          </a:xfrm>
        </p:spPr>
        <p:txBody>
          <a:bodyPr/>
          <a:lstStyle>
            <a:lvl1pPr marL="0" indent="0">
              <a:buNone/>
              <a:defRPr cap="none" baseline="0"/>
            </a:lvl1pPr>
          </a:lstStyle>
          <a:p>
            <a:r>
              <a:rPr lang="de-DE"/>
              <a:t>Slide Titel (H2, 27pt)</a:t>
            </a:r>
            <a:endParaRPr lang="de-DE"/>
          </a:p>
        </p:txBody>
      </p:sp>
      <p:sp>
        <p:nvSpPr>
          <p:cNvPr id="4" name="Fußzeilenplatzhalter 3"/>
          <p:cNvSpPr>
            <a:spLocks noGrp="1"/>
          </p:cNvSpPr>
          <p:nvPr>
            <p:ph type="ftr" sz="quarter" idx="23"/>
          </p:nvPr>
        </p:nvSpPr>
        <p:spPr/>
        <p:txBody>
          <a:bodyPr/>
          <a:lstStyle/>
          <a:p>
            <a:r>
              <a:rPr lang="de-DE"/>
              <a:t>Project Name</a:t>
            </a:r>
            <a:endParaRPr lang="de-DE"/>
          </a:p>
        </p:txBody>
      </p:sp>
      <p:sp>
        <p:nvSpPr>
          <p:cNvPr id="5" name="Foliennummernplatzhalter 4"/>
          <p:cNvSpPr>
            <a:spLocks noGrp="1"/>
          </p:cNvSpPr>
          <p:nvPr>
            <p:ph type="sldNum" sz="quarter" idx="24"/>
          </p:nvPr>
        </p:nvSpPr>
        <p:spPr/>
        <p:txBody>
          <a:bodyPr/>
          <a:lstStyle/>
          <a:p>
            <a:fld id="{DB97557C-07F1-4F6F-B2A1-37771CCEF5CA}" type="slidenum">
              <a:rPr lang="de-DE" smtClean="0"/>
            </a:fld>
            <a:endParaRPr lang="de-DE"/>
          </a:p>
        </p:txBody>
      </p:sp>
      <p:pic>
        <p:nvPicPr>
          <p:cNvPr id="17" name="Grafik 16"/>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n Red">
    <p:spTree>
      <p:nvGrpSpPr>
        <p:cNvPr id="1" name=""/>
        <p:cNvGrpSpPr/>
        <p:nvPr/>
      </p:nvGrpSpPr>
      <p:grpSpPr>
        <a:xfrm>
          <a:off x="0" y="0"/>
          <a:ext cx="0" cy="0"/>
          <a:chOff x="0" y="0"/>
          <a:chExt cx="0" cy="0"/>
        </a:xfrm>
      </p:grpSpPr>
      <p:sp>
        <p:nvSpPr>
          <p:cNvPr id="9" name="Rechteck 8"/>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baseline="0">
              <a:solidFill>
                <a:schemeClr val="bg1"/>
              </a:solidFill>
              <a:latin typeface="+mj-lt"/>
            </a:endParaRPr>
          </a:p>
        </p:txBody>
      </p:sp>
      <p:sp>
        <p:nvSpPr>
          <p:cNvPr id="2" name="Titel 1"/>
          <p:cNvSpPr>
            <a:spLocks noGrp="1"/>
          </p:cNvSpPr>
          <p:nvPr>
            <p:ph type="title" hasCustomPrompt="1"/>
          </p:nvPr>
        </p:nvSpPr>
        <p:spPr>
          <a:xfrm>
            <a:off x="2252126" y="1133600"/>
            <a:ext cx="4639748" cy="2643100"/>
          </a:xfrm>
        </p:spPr>
        <p:txBody>
          <a:bodyPr anchor="ctr"/>
          <a:lstStyle>
            <a:lvl1pPr marL="0" indent="0" algn="ctr">
              <a:lnSpc>
                <a:spcPct val="80000"/>
              </a:lnSpc>
              <a:buNone/>
              <a:defRPr sz="3000" cap="none" baseline="0">
                <a:solidFill>
                  <a:schemeClr val="bg1"/>
                </a:solidFill>
              </a:defRPr>
            </a:lvl1pPr>
          </a:lstStyle>
          <a:p>
            <a:r>
              <a:rPr lang="de-DE"/>
              <a:t>„Edit Quote Text </a:t>
            </a:r>
            <a:r>
              <a:rPr lang="en-US"/>
              <a:t>(H1, 30pt) Lorem Ipsum Dolor Sit </a:t>
            </a:r>
            <a:r>
              <a:rPr lang="en-US" err="1"/>
              <a:t>Amet</a:t>
            </a:r>
            <a:r>
              <a:rPr lang="en-US"/>
              <a:t> sin </a:t>
            </a:r>
            <a:r>
              <a:rPr lang="en-US" err="1"/>
              <a:t>culum</a:t>
            </a:r>
            <a:r>
              <a:rPr lang="en-US"/>
              <a:t> nostra ex. </a:t>
            </a:r>
            <a:r>
              <a:rPr lang="de-DE"/>
              <a:t>“</a:t>
            </a:r>
            <a:endParaRPr lang="de-DE"/>
          </a:p>
        </p:txBody>
      </p:sp>
      <p:pic>
        <p:nvPicPr>
          <p:cNvPr id="7" name="Grafik 6"/>
          <p:cNvPicPr>
            <a:picLocks noChangeAspect="1"/>
          </p:cNvPicPr>
          <p:nvPr userDrawn="1"/>
        </p:nvPicPr>
        <p:blipFill>
          <a:blip r:embed="rId2" cstate="screen"/>
          <a:stretch>
            <a:fillRect/>
          </a:stretch>
        </p:blipFill>
        <p:spPr>
          <a:xfrm>
            <a:off x="8684616" y="4636545"/>
            <a:ext cx="284309" cy="284309"/>
          </a:xfrm>
          <a:prstGeom prst="rect">
            <a:avLst/>
          </a:prstGeom>
        </p:spPr>
      </p:pic>
      <p:sp>
        <p:nvSpPr>
          <p:cNvPr id="12" name="Textplatzhalter 11"/>
          <p:cNvSpPr>
            <a:spLocks noGrp="1"/>
          </p:cNvSpPr>
          <p:nvPr>
            <p:ph type="body" sz="quarter" idx="13" hasCustomPrompt="1"/>
          </p:nvPr>
        </p:nvSpPr>
        <p:spPr>
          <a:xfrm>
            <a:off x="1284685" y="3888582"/>
            <a:ext cx="6546056" cy="641747"/>
          </a:xfrm>
        </p:spPr>
        <p:txBody>
          <a:bodyPr/>
          <a:lstStyle>
            <a:lvl1pPr algn="ctr">
              <a:defRPr>
                <a:solidFill>
                  <a:schemeClr val="bg1"/>
                </a:solidFill>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15" name="Foliennummernplatzhalter 14"/>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fld>
            <a:endParaRPr lang="de-DE"/>
          </a:p>
        </p:txBody>
      </p:sp>
      <p:sp>
        <p:nvSpPr>
          <p:cNvPr id="13" name="Fußzeilenplatzhalter 12"/>
          <p:cNvSpPr>
            <a:spLocks noGrp="1"/>
          </p:cNvSpPr>
          <p:nvPr>
            <p:ph type="ftr" sz="quarter" idx="15"/>
          </p:nvPr>
        </p:nvSpPr>
        <p:spPr/>
        <p:txBody>
          <a:bodyPr/>
          <a:lstStyle>
            <a:lvl1pPr>
              <a:defRPr>
                <a:solidFill>
                  <a:schemeClr val="bg1"/>
                </a:solidFill>
                <a:latin typeface="+mn-lt"/>
              </a:defRPr>
            </a:lvl1pPr>
          </a:lstStyle>
          <a:p>
            <a:r>
              <a:rPr lang="de-DE"/>
              <a:t>Project Name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 Light Blue">
    <p:spTree>
      <p:nvGrpSpPr>
        <p:cNvPr id="1" name=""/>
        <p:cNvGrpSpPr/>
        <p:nvPr/>
      </p:nvGrpSpPr>
      <p:grpSpPr>
        <a:xfrm>
          <a:off x="0" y="0"/>
          <a:ext cx="0" cy="0"/>
          <a:chOff x="0" y="0"/>
          <a:chExt cx="0" cy="0"/>
        </a:xfrm>
      </p:grpSpPr>
      <p:sp>
        <p:nvSpPr>
          <p:cNvPr id="15" name="Rechteck 14"/>
          <p:cNvSpPr/>
          <p:nvPr userDrawn="1"/>
        </p:nvSpPr>
        <p:spPr>
          <a:xfrm rot="10800000">
            <a:off x="0" y="0"/>
            <a:ext cx="914400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p>
        </p:txBody>
      </p:sp>
      <p:sp>
        <p:nvSpPr>
          <p:cNvPr id="14" name="L-Form 13"/>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5">
              <a:solidFill>
                <a:schemeClr val="bg1"/>
              </a:solidFill>
            </a:endParaRPr>
          </a:p>
        </p:txBody>
      </p:sp>
      <p:sp>
        <p:nvSpPr>
          <p:cNvPr id="17" name="Bildplatzhalter 16"/>
          <p:cNvSpPr>
            <a:spLocks noGrp="1"/>
          </p:cNvSpPr>
          <p:nvPr>
            <p:ph type="pic" sz="quarter" idx="14"/>
          </p:nvPr>
        </p:nvSpPr>
        <p:spPr>
          <a:xfrm>
            <a:off x="1452459" y="424237"/>
            <a:ext cx="2284296" cy="2807561"/>
          </a:xfrm>
          <a:solidFill>
            <a:schemeClr val="bg1">
              <a:lumMod val="85000"/>
            </a:schemeClr>
          </a:solidFill>
        </p:spPr>
        <p:txBody>
          <a:bodyPr/>
          <a:lstStyle/>
          <a:p>
            <a:r>
              <a:rPr lang="de-DE"/>
              <a:t>Bild durch Klicken auf Symbol hinzufügen</a:t>
            </a:r>
            <a:endParaRPr lang="de-DE"/>
          </a:p>
        </p:txBody>
      </p:sp>
      <p:sp>
        <p:nvSpPr>
          <p:cNvPr id="18" name="Titel 17"/>
          <p:cNvSpPr>
            <a:spLocks noGrp="1"/>
          </p:cNvSpPr>
          <p:nvPr>
            <p:ph type="title" hasCustomPrompt="1"/>
          </p:nvPr>
        </p:nvSpPr>
        <p:spPr>
          <a:xfrm>
            <a:off x="4572001" y="1318260"/>
            <a:ext cx="4071938" cy="1657541"/>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a:t>Edit Presentation Title (H1, 30pt) </a:t>
            </a:r>
            <a:endParaRPr lang="de-DE"/>
          </a:p>
        </p:txBody>
      </p:sp>
      <p:sp>
        <p:nvSpPr>
          <p:cNvPr id="20" name="Textplatzhalter 19"/>
          <p:cNvSpPr>
            <a:spLocks noGrp="1"/>
          </p:cNvSpPr>
          <p:nvPr>
            <p:ph type="body" sz="quarter" idx="15" hasCustomPrompt="1"/>
          </p:nvPr>
        </p:nvSpPr>
        <p:spPr>
          <a:xfrm>
            <a:off x="4572001" y="3084147"/>
            <a:ext cx="4071938" cy="1199153"/>
          </a:xfrm>
        </p:spPr>
        <p:txBody>
          <a:bodyPr/>
          <a:lstStyle>
            <a:lvl1pPr>
              <a:defRPr>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22" name="Textplatzhalter 21"/>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a:t>Conference title, Name </a:t>
            </a:r>
            <a:r>
              <a:rPr lang="de-DE" err="1"/>
              <a:t>of</a:t>
            </a:r>
            <a:r>
              <a:rPr lang="de-DE"/>
              <a:t> Series, Location   |   Name </a:t>
            </a:r>
            <a:r>
              <a:rPr lang="de-DE" err="1"/>
              <a:t>of</a:t>
            </a:r>
            <a:r>
              <a:rPr lang="de-DE"/>
              <a:t> </a:t>
            </a:r>
            <a:r>
              <a:rPr lang="de-DE" err="1"/>
              <a:t>the</a:t>
            </a:r>
            <a:r>
              <a:rPr lang="de-DE"/>
              <a:t> </a:t>
            </a:r>
            <a:r>
              <a:rPr lang="de-DE" err="1"/>
              <a:t>Presenter</a:t>
            </a:r>
            <a:endParaRPr lang="de-DE"/>
          </a:p>
        </p:txBody>
      </p:sp>
      <p:sp>
        <p:nvSpPr>
          <p:cNvPr id="24" name="Textplatzhalter 23"/>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a:t>12.04.2022</a:t>
            </a:r>
            <a:endParaRPr lang="de-DE"/>
          </a:p>
        </p:txBody>
      </p:sp>
      <p:pic>
        <p:nvPicPr>
          <p:cNvPr id="13" name="Grafik 12"/>
          <p:cNvPicPr>
            <a:picLocks noChangeAspect="1"/>
          </p:cNvPicPr>
          <p:nvPr userDrawn="1"/>
        </p:nvPicPr>
        <p:blipFill rotWithShape="1">
          <a:blip r:embed="rId2" cstate="screen">
            <a:extLst>
              <a:ext uri="{96DAC541-7B7A-43D3-8B79-37D633B846F1}">
                <asvg:svgBlip xmlns:asvg="http://schemas.microsoft.com/office/drawing/2016/SVG/main" r:embed="rId3"/>
              </a:ext>
            </a:extLst>
          </a:blip>
          <a:srcRect l="16230" t="29007" r="15600" b="28333"/>
          <a:stretch>
            <a:fillRect/>
          </a:stretch>
        </p:blipFill>
        <p:spPr>
          <a:xfrm>
            <a:off x="7200000" y="252000"/>
            <a:ext cx="1663263" cy="55442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 + Image on Red">
    <p:spTree>
      <p:nvGrpSpPr>
        <p:cNvPr id="1" name=""/>
        <p:cNvGrpSpPr/>
        <p:nvPr/>
      </p:nvGrpSpPr>
      <p:grpSpPr>
        <a:xfrm>
          <a:off x="0" y="0"/>
          <a:ext cx="0" cy="0"/>
          <a:chOff x="0" y="0"/>
          <a:chExt cx="0" cy="0"/>
        </a:xfrm>
      </p:grpSpPr>
      <p:sp>
        <p:nvSpPr>
          <p:cNvPr id="9" name="Rechteck 8"/>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solidFill>
                <a:schemeClr val="bg1"/>
              </a:solidFill>
              <a:latin typeface="Arial Black" panose="020B0A04020102020204" pitchFamily="34" charset="0"/>
            </a:endParaRPr>
          </a:p>
        </p:txBody>
      </p:sp>
      <p:sp>
        <p:nvSpPr>
          <p:cNvPr id="2" name="Titel 1"/>
          <p:cNvSpPr>
            <a:spLocks noGrp="1"/>
          </p:cNvSpPr>
          <p:nvPr>
            <p:ph type="title" hasCustomPrompt="1"/>
          </p:nvPr>
        </p:nvSpPr>
        <p:spPr>
          <a:xfrm>
            <a:off x="1836420" y="1434227"/>
            <a:ext cx="4160520" cy="1507094"/>
          </a:xfrm>
        </p:spPr>
        <p:txBody>
          <a:bodyPr anchor="t"/>
          <a:lstStyle>
            <a:lvl1pPr marL="0" indent="0" algn="l">
              <a:lnSpc>
                <a:spcPct val="80000"/>
              </a:lnSpc>
              <a:buNone/>
              <a:defRPr sz="2700" cap="none" baseline="0">
                <a:solidFill>
                  <a:schemeClr val="bg1"/>
                </a:solidFill>
              </a:defRPr>
            </a:lvl1pPr>
          </a:lstStyle>
          <a:p>
            <a:r>
              <a:rPr lang="de-DE" err="1"/>
              <a:t>Lorem</a:t>
            </a:r>
            <a:r>
              <a:rPr lang="de-DE"/>
              <a:t> </a:t>
            </a:r>
            <a:r>
              <a:rPr lang="de-DE" err="1"/>
              <a:t>Ipsum</a:t>
            </a:r>
            <a:r>
              <a:rPr lang="de-DE"/>
              <a:t> </a:t>
            </a:r>
            <a:r>
              <a:rPr lang="de-DE" err="1"/>
              <a:t>Dolor</a:t>
            </a:r>
            <a:r>
              <a:rPr lang="de-DE"/>
              <a:t> </a:t>
            </a:r>
            <a:r>
              <a:rPr lang="de-DE" err="1"/>
              <a:t>Sit</a:t>
            </a:r>
            <a:r>
              <a:rPr lang="de-DE"/>
              <a:t> Amet</a:t>
            </a:r>
            <a:endParaRPr lang="de-DE"/>
          </a:p>
        </p:txBody>
      </p:sp>
      <p:pic>
        <p:nvPicPr>
          <p:cNvPr id="7" name="Grafik 6"/>
          <p:cNvPicPr>
            <a:picLocks noChangeAspect="1"/>
          </p:cNvPicPr>
          <p:nvPr userDrawn="1"/>
        </p:nvPicPr>
        <p:blipFill>
          <a:blip r:embed="rId2" cstate="screen"/>
          <a:stretch>
            <a:fillRect/>
          </a:stretch>
        </p:blipFill>
        <p:spPr>
          <a:xfrm>
            <a:off x="8684616" y="4636545"/>
            <a:ext cx="284309" cy="284309"/>
          </a:xfrm>
          <a:prstGeom prst="rect">
            <a:avLst/>
          </a:prstGeom>
        </p:spPr>
      </p:pic>
      <p:sp>
        <p:nvSpPr>
          <p:cNvPr id="12" name="Textplatzhalter 11"/>
          <p:cNvSpPr>
            <a:spLocks noGrp="1"/>
          </p:cNvSpPr>
          <p:nvPr>
            <p:ph type="body" sz="quarter" idx="13" hasCustomPrompt="1"/>
          </p:nvPr>
        </p:nvSpPr>
        <p:spPr>
          <a:xfrm>
            <a:off x="879385" y="3050865"/>
            <a:ext cx="3083015" cy="1364974"/>
          </a:xfrm>
        </p:spPr>
        <p:txBody>
          <a:bodyPr/>
          <a:lstStyle>
            <a:lvl1pPr algn="l">
              <a:defRPr>
                <a:solidFill>
                  <a:schemeClr val="bg1"/>
                </a:solidFill>
                <a:latin typeface="Cambria" panose="02040503050406030204" pitchFamily="18" charset="0"/>
                <a:ea typeface="Cambria" panose="02040503050406030204" pitchFamily="18" charset="0"/>
              </a:defRPr>
            </a:lvl1pPr>
          </a:lstStyle>
          <a:p>
            <a:pPr lvl="0"/>
            <a:r>
              <a:rPr lang="de-DE"/>
              <a:t>Lorem ipsum dolor sit amet, consectetuer adipiscing elit. Maecenas porttitor </a:t>
            </a:r>
            <a:r>
              <a:rPr lang="de-DE" err="1"/>
              <a:t>congue</a:t>
            </a:r>
            <a:r>
              <a:rPr lang="de-DE"/>
              <a:t> </a:t>
            </a:r>
            <a:r>
              <a:rPr lang="de-DE" err="1"/>
              <a:t>massa</a:t>
            </a:r>
            <a:r>
              <a:rPr lang="de-DE"/>
              <a:t> </a:t>
            </a:r>
            <a:r>
              <a:rPr lang="de-DE" err="1"/>
              <a:t>lorem</a:t>
            </a:r>
            <a:r>
              <a:rPr lang="de-DE"/>
              <a:t> </a:t>
            </a:r>
            <a:r>
              <a:rPr lang="de-DE" err="1"/>
              <a:t>ispum</a:t>
            </a:r>
            <a:r>
              <a:rPr lang="de-DE"/>
              <a:t> </a:t>
            </a:r>
            <a:r>
              <a:rPr lang="de-DE" err="1"/>
              <a:t>dolor</a:t>
            </a:r>
            <a:r>
              <a:rPr lang="de-DE"/>
              <a:t> sit Amet. </a:t>
            </a:r>
            <a:endParaRPr lang="de-DE"/>
          </a:p>
        </p:txBody>
      </p:sp>
      <p:sp>
        <p:nvSpPr>
          <p:cNvPr id="15" name="Foliennummernplatzhalter 14"/>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fld>
            <a:endParaRPr lang="de-DE"/>
          </a:p>
        </p:txBody>
      </p:sp>
      <p:sp>
        <p:nvSpPr>
          <p:cNvPr id="13" name="Fußzeilenplatzhalter 12"/>
          <p:cNvSpPr>
            <a:spLocks noGrp="1"/>
          </p:cNvSpPr>
          <p:nvPr>
            <p:ph type="ftr" sz="quarter" idx="15"/>
          </p:nvPr>
        </p:nvSpPr>
        <p:spPr/>
        <p:txBody>
          <a:bodyPr/>
          <a:lstStyle>
            <a:lvl1pPr>
              <a:defRPr>
                <a:solidFill>
                  <a:schemeClr val="bg1"/>
                </a:solidFill>
              </a:defRPr>
            </a:lvl1pPr>
          </a:lstStyle>
          <a:p>
            <a:r>
              <a:rPr lang="de-DE"/>
              <a:t>Project </a:t>
            </a:r>
            <a:r>
              <a:rPr lang="de-DE">
                <a:latin typeface="+mn-lt"/>
              </a:rPr>
              <a:t>Name</a:t>
            </a:r>
            <a:endParaRPr lang="de-DE">
              <a:latin typeface="+mn-lt"/>
            </a:endParaRPr>
          </a:p>
        </p:txBody>
      </p:sp>
      <p:sp>
        <p:nvSpPr>
          <p:cNvPr id="4" name="Bildplatzhalter 3"/>
          <p:cNvSpPr>
            <a:spLocks noGrp="1"/>
          </p:cNvSpPr>
          <p:nvPr>
            <p:ph type="pic" sz="quarter" idx="17"/>
          </p:nvPr>
        </p:nvSpPr>
        <p:spPr>
          <a:xfrm>
            <a:off x="4479023" y="1143000"/>
            <a:ext cx="3505200" cy="2644140"/>
          </a:xfrm>
          <a:solidFill>
            <a:schemeClr val="bg1">
              <a:lumMod val="95000"/>
            </a:schemeClr>
          </a:solidFill>
        </p:spPr>
        <p:txBody>
          <a:bodyPr/>
          <a:lstStyle>
            <a:lvl1pPr>
              <a:defRPr>
                <a:solidFill>
                  <a:schemeClr val="tx1"/>
                </a:solidFill>
              </a:defRPr>
            </a:lvl1pPr>
          </a:lstStyle>
          <a:p>
            <a:r>
              <a:rPr lang="de-DE"/>
              <a:t>Bild durch Klicken auf Symbol hinzufügen</a:t>
            </a:r>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nner bottom sid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84213" y="1175449"/>
            <a:ext cx="6360399" cy="1318498"/>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ligula</a:t>
            </a:r>
            <a:r>
              <a:rPr lang="de-DE"/>
              <a:t> </a:t>
            </a:r>
            <a:r>
              <a:rPr lang="de-DE" err="1"/>
              <a:t>eget</a:t>
            </a:r>
            <a:r>
              <a:rPr lang="de-DE"/>
              <a:t> </a:t>
            </a:r>
            <a:r>
              <a:rPr lang="de-DE" err="1"/>
              <a:t>dolor</a:t>
            </a:r>
            <a:r>
              <a:rPr lang="de-DE"/>
              <a:t>. </a:t>
            </a:r>
            <a:r>
              <a:rPr lang="de-DE" err="1"/>
              <a:t>Aenean</a:t>
            </a:r>
            <a:r>
              <a:rPr lang="de-DE"/>
              <a:t> </a:t>
            </a:r>
            <a:r>
              <a:rPr lang="de-DE" err="1"/>
              <a:t>massa</a:t>
            </a:r>
            <a:r>
              <a:rPr lang="de-DE"/>
              <a:t>. Cum </a:t>
            </a:r>
            <a:r>
              <a:rPr lang="de-DE" err="1"/>
              <a:t>sociis</a:t>
            </a:r>
            <a:r>
              <a:rPr lang="de-DE"/>
              <a:t> </a:t>
            </a:r>
            <a:r>
              <a:rPr lang="de-DE" err="1"/>
              <a:t>natoque</a:t>
            </a:r>
            <a:r>
              <a:rPr lang="de-DE"/>
              <a:t> </a:t>
            </a:r>
            <a:r>
              <a:rPr lang="de-DE" err="1"/>
              <a:t>penatibus</a:t>
            </a:r>
            <a:r>
              <a:rPr lang="de-DE"/>
              <a:t> et </a:t>
            </a:r>
            <a:r>
              <a:rPr lang="de-DE" err="1"/>
              <a:t>dolor</a:t>
            </a:r>
            <a:r>
              <a:rPr lang="de-DE"/>
              <a:t> Sit </a:t>
            </a:r>
            <a:r>
              <a:rPr lang="de-DE" err="1"/>
              <a:t>amet</a:t>
            </a:r>
            <a:r>
              <a:rPr lang="de-DE"/>
              <a:t> ex </a:t>
            </a:r>
            <a:r>
              <a:rPr lang="de-DE" err="1"/>
              <a:t>culum</a:t>
            </a:r>
            <a:r>
              <a:rPr lang="de-DE"/>
              <a:t> </a:t>
            </a:r>
            <a:r>
              <a:rPr lang="de-DE" err="1"/>
              <a:t>mas</a:t>
            </a:r>
            <a:r>
              <a:rPr lang="de-DE"/>
              <a:t> </a:t>
            </a:r>
            <a:r>
              <a:rPr lang="de-DE" err="1"/>
              <a:t>nostra</a:t>
            </a:r>
            <a:r>
              <a:rPr lang="de-DE"/>
              <a:t>. </a:t>
            </a:r>
            <a:endParaRPr lang="de-DE"/>
          </a:p>
        </p:txBody>
      </p:sp>
      <p:sp>
        <p:nvSpPr>
          <p:cNvPr id="7" name="Bildplatzhalter 6"/>
          <p:cNvSpPr>
            <a:spLocks noGrp="1"/>
          </p:cNvSpPr>
          <p:nvPr>
            <p:ph type="pic" sz="quarter" idx="13"/>
          </p:nvPr>
        </p:nvSpPr>
        <p:spPr>
          <a:xfrm>
            <a:off x="251222" y="3251719"/>
            <a:ext cx="8236744" cy="1669135"/>
          </a:xfrm>
          <a:solidFill>
            <a:schemeClr val="bg1">
              <a:lumMod val="85000"/>
            </a:schemeClr>
          </a:solidFill>
        </p:spPr>
        <p:txBody>
          <a:bodyPr anchor="ctr"/>
          <a:lstStyle/>
          <a:p>
            <a:r>
              <a:rPr lang="de-DE"/>
              <a:t>Bild durch Klicken auf Symbol hinzufügen</a:t>
            </a:r>
            <a:endParaRPr lang="de-DE"/>
          </a:p>
        </p:txBody>
      </p:sp>
      <p:sp>
        <p:nvSpPr>
          <p:cNvPr id="9" name="Titel 1"/>
          <p:cNvSpPr>
            <a:spLocks noGrp="1"/>
          </p:cNvSpPr>
          <p:nvPr>
            <p:ph type="title" hasCustomPrompt="1"/>
          </p:nvPr>
        </p:nvSpPr>
        <p:spPr>
          <a:xfrm>
            <a:off x="684212" y="2754157"/>
            <a:ext cx="7776369" cy="995124"/>
          </a:xfrm>
        </p:spPr>
        <p:txBody>
          <a:bodyPr anchor="ctr"/>
          <a:lstStyle>
            <a:lvl1pPr marL="0" indent="0">
              <a:buNone/>
              <a:defRPr cap="none" baseline="0"/>
            </a:lvl1pPr>
          </a:lstStyle>
          <a:p>
            <a:r>
              <a:rPr lang="de-DE"/>
              <a:t>Slide Titel (H2, 27pt)</a:t>
            </a:r>
            <a:endParaRPr lang="de-DE"/>
          </a:p>
        </p:txBody>
      </p:sp>
      <p:sp>
        <p:nvSpPr>
          <p:cNvPr id="8" name="Fußzeilenplatzhalter 7"/>
          <p:cNvSpPr>
            <a:spLocks noGrp="1"/>
          </p:cNvSpPr>
          <p:nvPr>
            <p:ph type="ftr" sz="quarter" idx="15"/>
          </p:nvPr>
        </p:nvSpPr>
        <p:spPr/>
        <p:txBody>
          <a:bodyPr/>
          <a:lstStyle>
            <a:lvl1pPr>
              <a:defRPr>
                <a:latin typeface="+mn-lt"/>
              </a:defRPr>
            </a:lvl1pPr>
          </a:lstStyle>
          <a:p>
            <a:r>
              <a:rPr lang="de-DE"/>
              <a:t>Project Name</a:t>
            </a:r>
            <a:endParaRPr lang="de-DE"/>
          </a:p>
        </p:txBody>
      </p:sp>
      <p:sp>
        <p:nvSpPr>
          <p:cNvPr id="10" name="Foliennummernplatzhalter 9"/>
          <p:cNvSpPr>
            <a:spLocks noGrp="1"/>
          </p:cNvSpPr>
          <p:nvPr>
            <p:ph type="sldNum" sz="quarter" idx="16"/>
          </p:nvPr>
        </p:nvSpPr>
        <p:spPr/>
        <p:txBody>
          <a:bodyPr/>
          <a:lstStyle/>
          <a:p>
            <a:fld id="{DB97557C-07F1-4F6F-B2A1-37771CCEF5CA}" type="slidenum">
              <a:rPr lang="de-DE" smtClean="0"/>
            </a:fld>
            <a:endParaRPr lang="de-DE"/>
          </a:p>
        </p:txBody>
      </p:sp>
      <p:pic>
        <p:nvPicPr>
          <p:cNvPr id="11" name="Grafik 10"/>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Text Overlap">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4856700" y="3212282"/>
            <a:ext cx="3106978" cy="1708572"/>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endParaRPr lang="de-DE"/>
          </a:p>
        </p:txBody>
      </p:sp>
      <p:sp>
        <p:nvSpPr>
          <p:cNvPr id="7" name="Bildplatzhalter 6"/>
          <p:cNvSpPr>
            <a:spLocks noGrp="1"/>
          </p:cNvSpPr>
          <p:nvPr>
            <p:ph type="pic" sz="quarter" idx="13"/>
          </p:nvPr>
        </p:nvSpPr>
        <p:spPr>
          <a:xfrm>
            <a:off x="251926" y="1675792"/>
            <a:ext cx="4189445" cy="3228392"/>
          </a:xfrm>
          <a:solidFill>
            <a:schemeClr val="bg1">
              <a:lumMod val="85000"/>
            </a:schemeClr>
          </a:solidFill>
        </p:spPr>
        <p:txBody>
          <a:bodyPr anchor="ctr"/>
          <a:lstStyle/>
          <a:p>
            <a:r>
              <a:rPr lang="de-DE"/>
              <a:t>Bild durch Klicken auf Symbol hinzufügen</a:t>
            </a:r>
            <a:endParaRPr lang="de-DE"/>
          </a:p>
        </p:txBody>
      </p:sp>
      <p:sp>
        <p:nvSpPr>
          <p:cNvPr id="9" name="Inhaltsplatzhalter 2"/>
          <p:cNvSpPr>
            <a:spLocks noGrp="1"/>
          </p:cNvSpPr>
          <p:nvPr>
            <p:ph sz="half" idx="30" hasCustomPrompt="1"/>
          </p:nvPr>
        </p:nvSpPr>
        <p:spPr>
          <a:xfrm>
            <a:off x="4856700" y="2731294"/>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a:t>Edit </a:t>
            </a:r>
            <a:r>
              <a:rPr lang="de-DE" err="1"/>
              <a:t>Subtitle</a:t>
            </a:r>
            <a:r>
              <a:rPr lang="de-DE"/>
              <a:t> (H3, 18pt)</a:t>
            </a:r>
            <a:endParaRPr lang="de-DE"/>
          </a:p>
        </p:txBody>
      </p:sp>
      <p:sp>
        <p:nvSpPr>
          <p:cNvPr id="11" name="Titel 10"/>
          <p:cNvSpPr>
            <a:spLocks noGrp="1"/>
          </p:cNvSpPr>
          <p:nvPr>
            <p:ph type="title" hasCustomPrompt="1"/>
          </p:nvPr>
        </p:nvSpPr>
        <p:spPr>
          <a:xfrm>
            <a:off x="3934198" y="1125162"/>
            <a:ext cx="4566649" cy="1188244"/>
          </a:xfrm>
        </p:spPr>
        <p:txBody>
          <a:bodyPr/>
          <a:lstStyle>
            <a:lvl1pPr marL="0" indent="0">
              <a:buNone/>
              <a:defRPr/>
            </a:lvl1pPr>
          </a:lstStyle>
          <a:p>
            <a:r>
              <a:rPr lang="de-DE"/>
              <a:t>Slide Titel (H2, 27pt)</a:t>
            </a:r>
            <a:endParaRPr lang="de-DE"/>
          </a:p>
        </p:txBody>
      </p:sp>
      <p:sp>
        <p:nvSpPr>
          <p:cNvPr id="4" name="Fußzeilenplatzhalter 3"/>
          <p:cNvSpPr>
            <a:spLocks noGrp="1"/>
          </p:cNvSpPr>
          <p:nvPr>
            <p:ph type="ftr" sz="quarter" idx="32"/>
          </p:nvPr>
        </p:nvSpPr>
        <p:spPr/>
        <p:txBody>
          <a:bodyPr/>
          <a:lstStyle>
            <a:lvl1pPr>
              <a:defRPr>
                <a:latin typeface="+mn-lt"/>
              </a:defRPr>
            </a:lvl1pPr>
          </a:lstStyle>
          <a:p>
            <a:r>
              <a:rPr lang="de-DE"/>
              <a:t>Project Name</a:t>
            </a:r>
            <a:endParaRPr lang="de-DE"/>
          </a:p>
        </p:txBody>
      </p:sp>
      <p:sp>
        <p:nvSpPr>
          <p:cNvPr id="5" name="Foliennummernplatzhalter 4"/>
          <p:cNvSpPr>
            <a:spLocks noGrp="1"/>
          </p:cNvSpPr>
          <p:nvPr>
            <p:ph type="sldNum" sz="quarter" idx="33"/>
          </p:nvPr>
        </p:nvSpPr>
        <p:spPr/>
        <p:txBody>
          <a:bodyPr/>
          <a:lstStyle/>
          <a:p>
            <a:fld id="{DB97557C-07F1-4F6F-B2A1-37771CCEF5CA}" type="slidenum">
              <a:rPr lang="de-DE" smtClean="0"/>
            </a:fld>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Text Overlap">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84750" y="3553801"/>
            <a:ext cx="3106978" cy="966812"/>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endParaRPr lang="de-DE"/>
          </a:p>
        </p:txBody>
      </p:sp>
      <p:sp>
        <p:nvSpPr>
          <p:cNvPr id="7" name="Bildplatzhalter 6"/>
          <p:cNvSpPr>
            <a:spLocks noGrp="1"/>
          </p:cNvSpPr>
          <p:nvPr>
            <p:ph type="pic" sz="quarter" idx="13"/>
          </p:nvPr>
        </p:nvSpPr>
        <p:spPr>
          <a:xfrm>
            <a:off x="251223" y="195262"/>
            <a:ext cx="4105275" cy="2362500"/>
          </a:xfrm>
          <a:solidFill>
            <a:schemeClr val="bg1">
              <a:lumMod val="85000"/>
            </a:schemeClr>
          </a:solidFill>
        </p:spPr>
        <p:txBody>
          <a:bodyPr/>
          <a:lstStyle/>
          <a:p>
            <a:r>
              <a:rPr lang="de-DE"/>
              <a:t>Bild durch Klicken auf Symbol hinzufügen</a:t>
            </a:r>
            <a:endParaRPr lang="de-DE"/>
          </a:p>
        </p:txBody>
      </p:sp>
      <p:sp>
        <p:nvSpPr>
          <p:cNvPr id="9" name="Inhaltsplatzhalter 2"/>
          <p:cNvSpPr>
            <a:spLocks noGrp="1"/>
          </p:cNvSpPr>
          <p:nvPr>
            <p:ph sz="half" idx="30" hasCustomPrompt="1"/>
          </p:nvPr>
        </p:nvSpPr>
        <p:spPr>
          <a:xfrm>
            <a:off x="684750" y="3072813"/>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a:t>Edit </a:t>
            </a:r>
            <a:r>
              <a:rPr lang="de-DE" err="1"/>
              <a:t>Subtitle</a:t>
            </a:r>
            <a:r>
              <a:rPr lang="de-DE"/>
              <a:t> (H3, 18pt)</a:t>
            </a:r>
            <a:endParaRPr lang="de-DE"/>
          </a:p>
        </p:txBody>
      </p:sp>
      <p:sp>
        <p:nvSpPr>
          <p:cNvPr id="11" name="Titel 10"/>
          <p:cNvSpPr>
            <a:spLocks noGrp="1"/>
          </p:cNvSpPr>
          <p:nvPr>
            <p:ph type="title" hasCustomPrompt="1"/>
          </p:nvPr>
        </p:nvSpPr>
        <p:spPr>
          <a:xfrm>
            <a:off x="3791728" y="314325"/>
            <a:ext cx="4709120" cy="1999081"/>
          </a:xfrm>
        </p:spPr>
        <p:txBody>
          <a:bodyPr/>
          <a:lstStyle>
            <a:lvl1pPr marL="0" indent="0">
              <a:buNone/>
              <a:defRPr/>
            </a:lvl1pPr>
          </a:lstStyle>
          <a:p>
            <a:r>
              <a:rPr lang="de-DE"/>
              <a:t>Slide Titel (H2, 27pt)</a:t>
            </a:r>
            <a:endParaRPr lang="de-DE"/>
          </a:p>
        </p:txBody>
      </p:sp>
      <p:sp>
        <p:nvSpPr>
          <p:cNvPr id="4" name="Fußzeilenplatzhalter 3"/>
          <p:cNvSpPr>
            <a:spLocks noGrp="1"/>
          </p:cNvSpPr>
          <p:nvPr>
            <p:ph type="ftr" sz="quarter" idx="32"/>
          </p:nvPr>
        </p:nvSpPr>
        <p:spPr/>
        <p:txBody>
          <a:bodyPr/>
          <a:lstStyle>
            <a:lvl1pPr>
              <a:defRPr>
                <a:latin typeface="+mn-lt"/>
              </a:defRPr>
            </a:lvl1pPr>
          </a:lstStyle>
          <a:p>
            <a:r>
              <a:rPr lang="de-DE"/>
              <a:t>Project Name</a:t>
            </a:r>
            <a:endParaRPr lang="de-DE"/>
          </a:p>
        </p:txBody>
      </p:sp>
      <p:sp>
        <p:nvSpPr>
          <p:cNvPr id="5" name="Foliennummernplatzhalter 4"/>
          <p:cNvSpPr>
            <a:spLocks noGrp="1"/>
          </p:cNvSpPr>
          <p:nvPr>
            <p:ph type="sldNum" sz="quarter" idx="33"/>
          </p:nvPr>
        </p:nvSpPr>
        <p:spPr/>
        <p:txBody>
          <a:bodyPr/>
          <a:lstStyle/>
          <a:p>
            <a:fld id="{DB97557C-07F1-4F6F-B2A1-37771CCEF5CA}" type="slidenum">
              <a:rPr lang="de-DE" smtClean="0"/>
            </a:fld>
            <a:endParaRPr lang="de-DE"/>
          </a:p>
        </p:txBody>
      </p:sp>
      <p:sp>
        <p:nvSpPr>
          <p:cNvPr id="8" name="Bildplatzhalter 7"/>
          <p:cNvSpPr>
            <a:spLocks noGrp="1"/>
          </p:cNvSpPr>
          <p:nvPr>
            <p:ph type="pic" sz="quarter" idx="34"/>
          </p:nvPr>
        </p:nvSpPr>
        <p:spPr>
          <a:xfrm>
            <a:off x="4356498" y="2557763"/>
            <a:ext cx="4131468" cy="2362500"/>
          </a:xfrm>
          <a:solidFill>
            <a:schemeClr val="bg1">
              <a:lumMod val="85000"/>
            </a:schemeClr>
          </a:solidFill>
        </p:spPr>
        <p:txBody>
          <a:bodyPr/>
          <a:lstStyle/>
          <a:p>
            <a:r>
              <a:rPr lang="de-DE"/>
              <a:t>Bild durch Klicken auf Symbol hinzufügen</a:t>
            </a:r>
            <a:endParaRPr lang="de-DE"/>
          </a:p>
        </p:txBody>
      </p:sp>
      <p:pic>
        <p:nvPicPr>
          <p:cNvPr id="12" name="Grafik 11"/>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Overlap 2 ">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51223" y="3431464"/>
            <a:ext cx="4094740" cy="1489390"/>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endParaRPr lang="de-DE"/>
          </a:p>
          <a:p>
            <a:endParaRPr lang="de-DE"/>
          </a:p>
        </p:txBody>
      </p:sp>
      <p:sp>
        <p:nvSpPr>
          <p:cNvPr id="7" name="Bildplatzhalter 6"/>
          <p:cNvSpPr>
            <a:spLocks noGrp="1"/>
          </p:cNvSpPr>
          <p:nvPr>
            <p:ph type="pic" sz="quarter" idx="13"/>
          </p:nvPr>
        </p:nvSpPr>
        <p:spPr>
          <a:xfrm>
            <a:off x="5103238" y="1018224"/>
            <a:ext cx="3384728" cy="3902630"/>
          </a:xfrm>
          <a:solidFill>
            <a:schemeClr val="bg1">
              <a:lumMod val="85000"/>
            </a:schemeClr>
          </a:solidFill>
        </p:spPr>
        <p:txBody>
          <a:bodyPr anchor="ctr"/>
          <a:lstStyle/>
          <a:p>
            <a:r>
              <a:rPr lang="de-DE"/>
              <a:t>Bild durch Klicken auf Symbol hinzufügen</a:t>
            </a:r>
            <a:endParaRPr lang="de-DE"/>
          </a:p>
        </p:txBody>
      </p:sp>
      <p:sp>
        <p:nvSpPr>
          <p:cNvPr id="10" name="Titel 9"/>
          <p:cNvSpPr>
            <a:spLocks noGrp="1"/>
          </p:cNvSpPr>
          <p:nvPr>
            <p:ph type="title" hasCustomPrompt="1"/>
          </p:nvPr>
        </p:nvSpPr>
        <p:spPr>
          <a:xfrm>
            <a:off x="2551510" y="1018224"/>
            <a:ext cx="4398839" cy="1366837"/>
          </a:xfrm>
        </p:spPr>
        <p:txBody>
          <a:bodyPr anchor="ctr"/>
          <a:lstStyle>
            <a:lvl1pPr marL="0" indent="0">
              <a:buNone/>
              <a:defRPr/>
            </a:lvl1pPr>
          </a:lstStyle>
          <a:p>
            <a:r>
              <a:rPr lang="de-DE"/>
              <a:t>Slide Titel (H2, 27pt)</a:t>
            </a:r>
            <a:endParaRPr lang="de-DE"/>
          </a:p>
        </p:txBody>
      </p:sp>
      <p:sp>
        <p:nvSpPr>
          <p:cNvPr id="5" name="Fußzeilenplatzhalter 4"/>
          <p:cNvSpPr>
            <a:spLocks noGrp="1"/>
          </p:cNvSpPr>
          <p:nvPr>
            <p:ph type="ftr" sz="quarter" idx="15"/>
          </p:nvPr>
        </p:nvSpPr>
        <p:spPr/>
        <p:txBody>
          <a:bodyPr/>
          <a:lstStyle>
            <a:lvl1pPr>
              <a:defRPr>
                <a:latin typeface="+mn-lt"/>
              </a:defRPr>
            </a:lvl1pPr>
          </a:lstStyle>
          <a:p>
            <a:r>
              <a:rPr lang="de-DE"/>
              <a:t>Project Name</a:t>
            </a:r>
            <a:endParaRPr lang="de-DE"/>
          </a:p>
        </p:txBody>
      </p:sp>
      <p:sp>
        <p:nvSpPr>
          <p:cNvPr id="6" name="Foliennummernplatzhalter 5"/>
          <p:cNvSpPr>
            <a:spLocks noGrp="1"/>
          </p:cNvSpPr>
          <p:nvPr>
            <p:ph type="sldNum" sz="quarter" idx="16"/>
          </p:nvPr>
        </p:nvSpPr>
        <p:spPr/>
        <p:txBody>
          <a:bodyPr/>
          <a:lstStyle/>
          <a:p>
            <a:fld id="{DB97557C-07F1-4F6F-B2A1-37771CCEF5CA}" type="slidenum">
              <a:rPr lang="de-DE" smtClean="0"/>
            </a:fld>
            <a:endParaRPr lang="de-DE"/>
          </a:p>
        </p:txBody>
      </p:sp>
      <p:pic>
        <p:nvPicPr>
          <p:cNvPr id="11" name="Grafik 10"/>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and Big Imag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644413" y="195263"/>
            <a:ext cx="2843553" cy="4050166"/>
          </a:xfrm>
          <a:solidFill>
            <a:schemeClr val="bg1">
              <a:lumMod val="85000"/>
            </a:schemeClr>
          </a:solidFill>
        </p:spPr>
        <p:txBody>
          <a:bodyPr/>
          <a:lstStyle>
            <a:lvl1pPr>
              <a:defRPr sz="1200"/>
            </a:lvl1pPr>
          </a:lstStyle>
          <a:p>
            <a:r>
              <a:rPr lang="de-DE"/>
              <a:t>Bild durch Klicken auf Symbol hinzufügen</a:t>
            </a:r>
            <a:endParaRPr lang="de-DE"/>
          </a:p>
        </p:txBody>
      </p:sp>
      <p:sp>
        <p:nvSpPr>
          <p:cNvPr id="10" name="Bildplatzhalter 6"/>
          <p:cNvSpPr>
            <a:spLocks noGrp="1"/>
          </p:cNvSpPr>
          <p:nvPr>
            <p:ph type="pic" sz="quarter" idx="32"/>
          </p:nvPr>
        </p:nvSpPr>
        <p:spPr>
          <a:xfrm>
            <a:off x="251223" y="3322986"/>
            <a:ext cx="1366876" cy="1597868"/>
          </a:xfrm>
          <a:solidFill>
            <a:schemeClr val="bg1">
              <a:lumMod val="85000"/>
            </a:schemeClr>
          </a:solidFill>
        </p:spPr>
        <p:txBody>
          <a:bodyPr/>
          <a:lstStyle>
            <a:lvl1pPr>
              <a:defRPr sz="1200"/>
            </a:lvl1pPr>
          </a:lstStyle>
          <a:p>
            <a:r>
              <a:rPr lang="de-DE"/>
              <a:t>Bild durch Klicken auf Symbol hinzufügen</a:t>
            </a:r>
            <a:endParaRPr lang="de-DE"/>
          </a:p>
        </p:txBody>
      </p:sp>
      <p:sp>
        <p:nvSpPr>
          <p:cNvPr id="13" name="Titel 12"/>
          <p:cNvSpPr>
            <a:spLocks noGrp="1"/>
          </p:cNvSpPr>
          <p:nvPr>
            <p:ph type="title" hasCustomPrompt="1"/>
          </p:nvPr>
        </p:nvSpPr>
        <p:spPr>
          <a:xfrm>
            <a:off x="494110" y="765497"/>
            <a:ext cx="4839890" cy="859147"/>
          </a:xfrm>
        </p:spPr>
        <p:txBody>
          <a:bodyPr anchor="ctr"/>
          <a:lstStyle>
            <a:lvl1pPr marL="0" indent="0">
              <a:buNone/>
              <a:defRPr/>
            </a:lvl1pPr>
          </a:lstStyle>
          <a:p>
            <a:r>
              <a:rPr lang="de-DE"/>
              <a:t>Slide Titel (H2, 27pt)</a:t>
            </a:r>
            <a:endParaRPr lang="de-DE"/>
          </a:p>
        </p:txBody>
      </p:sp>
      <p:sp>
        <p:nvSpPr>
          <p:cNvPr id="14" name="Untertitel 2"/>
          <p:cNvSpPr>
            <a:spLocks noGrp="1"/>
          </p:cNvSpPr>
          <p:nvPr>
            <p:ph type="subTitle" idx="1" hasCustomPrompt="1"/>
          </p:nvPr>
        </p:nvSpPr>
        <p:spPr>
          <a:xfrm>
            <a:off x="2300079" y="2655312"/>
            <a:ext cx="3106978" cy="2001466"/>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endParaRPr lang="de-DE"/>
          </a:p>
        </p:txBody>
      </p:sp>
      <p:sp>
        <p:nvSpPr>
          <p:cNvPr id="5" name="Fußzeilenplatzhalter 4"/>
          <p:cNvSpPr>
            <a:spLocks noGrp="1"/>
          </p:cNvSpPr>
          <p:nvPr>
            <p:ph type="ftr" sz="quarter" idx="34"/>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35"/>
          </p:nvPr>
        </p:nvSpPr>
        <p:spPr/>
        <p:txBody>
          <a:bodyPr/>
          <a:lstStyle/>
          <a:p>
            <a:fld id="{DB97557C-07F1-4F6F-B2A1-37771CCEF5CA}" type="slidenum">
              <a:rPr lang="de-DE" smtClean="0"/>
            </a:fld>
            <a:endParaRPr lang="de-DE"/>
          </a:p>
        </p:txBody>
      </p:sp>
      <p:pic>
        <p:nvPicPr>
          <p:cNvPr id="12" name="Grafik 11"/>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
        <p:nvSpPr>
          <p:cNvPr id="3" name="Textplatzhalter 2"/>
          <p:cNvSpPr>
            <a:spLocks noGrp="1"/>
          </p:cNvSpPr>
          <p:nvPr>
            <p:ph type="body" sz="quarter" idx="36" hasCustomPrompt="1"/>
          </p:nvPr>
        </p:nvSpPr>
        <p:spPr>
          <a:xfrm>
            <a:off x="2300079" y="2106613"/>
            <a:ext cx="3106978" cy="465137"/>
          </a:xfrm>
        </p:spPr>
        <p:txBody>
          <a:bodyPr anchor="b"/>
          <a:lstStyle>
            <a:lvl1pPr>
              <a:defRPr b="1">
                <a:solidFill>
                  <a:schemeClr val="accent2"/>
                </a:solidFill>
                <a:latin typeface="+mn-lt"/>
              </a:defRPr>
            </a:lvl1pPr>
          </a:lstStyle>
          <a:p>
            <a:pPr lvl="0"/>
            <a:r>
              <a:rPr lang="de-DE"/>
              <a:t>Edit </a:t>
            </a:r>
            <a:r>
              <a:rPr lang="de-DE" err="1"/>
              <a:t>Subtitle</a:t>
            </a:r>
            <a:r>
              <a:rPr lang="de-DE"/>
              <a:t> (H3, 18pt)</a:t>
            </a: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and Big Image 2">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644375" y="195262"/>
            <a:ext cx="2843553" cy="4334877"/>
          </a:xfrm>
          <a:solidFill>
            <a:schemeClr val="bg1">
              <a:lumMod val="85000"/>
            </a:schemeClr>
          </a:solidFill>
        </p:spPr>
        <p:txBody>
          <a:bodyPr/>
          <a:lstStyle>
            <a:lvl1pPr>
              <a:defRPr sz="1200"/>
            </a:lvl1pPr>
          </a:lstStyle>
          <a:p>
            <a:r>
              <a:rPr lang="de-DE"/>
              <a:t>Bild durch Klicken auf Symbol hinzufügen</a:t>
            </a:r>
            <a:endParaRPr lang="de-DE"/>
          </a:p>
        </p:txBody>
      </p:sp>
      <p:sp>
        <p:nvSpPr>
          <p:cNvPr id="10" name="Bildplatzhalter 6"/>
          <p:cNvSpPr>
            <a:spLocks noGrp="1"/>
          </p:cNvSpPr>
          <p:nvPr>
            <p:ph type="pic" sz="quarter" idx="32"/>
          </p:nvPr>
        </p:nvSpPr>
        <p:spPr>
          <a:xfrm>
            <a:off x="3275856" y="195262"/>
            <a:ext cx="2372053" cy="2736528"/>
          </a:xfrm>
          <a:solidFill>
            <a:schemeClr val="bg1">
              <a:lumMod val="85000"/>
            </a:schemeClr>
          </a:solidFill>
        </p:spPr>
        <p:txBody>
          <a:bodyPr anchor="ctr"/>
          <a:lstStyle>
            <a:lvl1pPr>
              <a:defRPr sz="1200"/>
            </a:lvl1pPr>
          </a:lstStyle>
          <a:p>
            <a:r>
              <a:rPr lang="de-DE"/>
              <a:t>Bild durch Klicken auf Symbol hinzufügen</a:t>
            </a:r>
            <a:endParaRPr lang="de-DE"/>
          </a:p>
        </p:txBody>
      </p:sp>
      <p:sp>
        <p:nvSpPr>
          <p:cNvPr id="14" name="Untertitel 2"/>
          <p:cNvSpPr>
            <a:spLocks noGrp="1"/>
          </p:cNvSpPr>
          <p:nvPr>
            <p:ph type="subTitle" idx="1" hasCustomPrompt="1"/>
          </p:nvPr>
        </p:nvSpPr>
        <p:spPr>
          <a:xfrm>
            <a:off x="251520" y="3683392"/>
            <a:ext cx="3106978" cy="935875"/>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consectetuer</a:t>
            </a:r>
            <a:r>
              <a:rPr lang="de-DE"/>
              <a:t> </a:t>
            </a:r>
            <a:r>
              <a:rPr lang="de-DE" err="1"/>
              <a:t>adipiscing</a:t>
            </a:r>
            <a:r>
              <a:rPr lang="de-DE"/>
              <a:t> </a:t>
            </a:r>
            <a:r>
              <a:rPr lang="de-DE" err="1"/>
              <a:t>elit</a:t>
            </a:r>
            <a:r>
              <a:rPr lang="de-DE"/>
              <a:t>. </a:t>
            </a:r>
            <a:r>
              <a:rPr lang="de-DE" err="1"/>
              <a:t>Aenean</a:t>
            </a:r>
            <a:r>
              <a:rPr lang="de-DE"/>
              <a:t> commodo. </a:t>
            </a:r>
            <a:endParaRPr lang="de-DE"/>
          </a:p>
        </p:txBody>
      </p:sp>
      <p:sp>
        <p:nvSpPr>
          <p:cNvPr id="5" name="Fußzeilenplatzhalter 4"/>
          <p:cNvSpPr>
            <a:spLocks noGrp="1"/>
          </p:cNvSpPr>
          <p:nvPr>
            <p:ph type="ftr" sz="quarter" idx="34"/>
          </p:nvPr>
        </p:nvSpPr>
        <p:spPr/>
        <p:txBody>
          <a:bodyPr/>
          <a:lstStyle>
            <a:lvl1pPr>
              <a:defRPr>
                <a:latin typeface="+mn-lt"/>
              </a:defRPr>
            </a:lvl1pPr>
          </a:lstStyle>
          <a:p>
            <a:r>
              <a:rPr lang="de-DE"/>
              <a:t>Project Name</a:t>
            </a:r>
            <a:endParaRPr lang="de-DE"/>
          </a:p>
        </p:txBody>
      </p:sp>
      <p:sp>
        <p:nvSpPr>
          <p:cNvPr id="9" name="Foliennummernplatzhalter 8"/>
          <p:cNvSpPr>
            <a:spLocks noGrp="1"/>
          </p:cNvSpPr>
          <p:nvPr>
            <p:ph type="sldNum" sz="quarter" idx="35"/>
          </p:nvPr>
        </p:nvSpPr>
        <p:spPr/>
        <p:txBody>
          <a:bodyPr/>
          <a:lstStyle/>
          <a:p>
            <a:fld id="{DB97557C-07F1-4F6F-B2A1-37771CCEF5CA}" type="slidenum">
              <a:rPr lang="de-DE" smtClean="0"/>
            </a:fld>
            <a:endParaRPr lang="de-DE"/>
          </a:p>
        </p:txBody>
      </p:sp>
      <p:sp>
        <p:nvSpPr>
          <p:cNvPr id="13" name="Titel 12"/>
          <p:cNvSpPr>
            <a:spLocks noGrp="1"/>
          </p:cNvSpPr>
          <p:nvPr>
            <p:ph type="title" hasCustomPrompt="1"/>
          </p:nvPr>
        </p:nvSpPr>
        <p:spPr>
          <a:xfrm>
            <a:off x="648058" y="555526"/>
            <a:ext cx="4685904" cy="1584176"/>
          </a:xfrm>
        </p:spPr>
        <p:txBody>
          <a:bodyPr anchor="t"/>
          <a:lstStyle>
            <a:lvl1pPr marL="0" indent="0">
              <a:buNone/>
              <a:defRPr/>
            </a:lvl1pPr>
          </a:lstStyle>
          <a:p>
            <a:r>
              <a:rPr lang="de-DE"/>
              <a:t>Slide Titel (H2, 27pt)</a:t>
            </a:r>
            <a:endParaRPr lang="de-DE"/>
          </a:p>
        </p:txBody>
      </p:sp>
      <p:pic>
        <p:nvPicPr>
          <p:cNvPr id="12" name="Grafik 11"/>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
        <p:nvSpPr>
          <p:cNvPr id="11" name="Textplatzhalter 2"/>
          <p:cNvSpPr>
            <a:spLocks noGrp="1"/>
          </p:cNvSpPr>
          <p:nvPr>
            <p:ph type="body" sz="quarter" idx="36" hasCustomPrompt="1"/>
          </p:nvPr>
        </p:nvSpPr>
        <p:spPr>
          <a:xfrm>
            <a:off x="251520" y="3113322"/>
            <a:ext cx="3106978" cy="465137"/>
          </a:xfrm>
        </p:spPr>
        <p:txBody>
          <a:bodyPr anchor="b"/>
          <a:lstStyle>
            <a:lvl1pPr>
              <a:defRPr b="1">
                <a:solidFill>
                  <a:schemeClr val="accent2"/>
                </a:solidFill>
                <a:latin typeface="+mn-lt"/>
              </a:defRPr>
            </a:lvl1pPr>
          </a:lstStyle>
          <a:p>
            <a:pPr lvl="0"/>
            <a:r>
              <a:rPr lang="de-DE"/>
              <a:t>Edit </a:t>
            </a:r>
            <a:r>
              <a:rPr lang="de-DE" err="1"/>
              <a:t>Subtitle</a:t>
            </a:r>
            <a:r>
              <a:rPr lang="de-DE"/>
              <a:t> (H3, 18pt)</a:t>
            </a: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8" name="Rechteck 27"/>
          <p:cNvSpPr/>
          <p:nvPr userDrawn="1"/>
        </p:nvSpPr>
        <p:spPr>
          <a:xfrm>
            <a:off x="-1" y="0"/>
            <a:ext cx="9144001"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latin typeface="Arial Black" panose="020B0A04020102020204" pitchFamily="34" charset="0"/>
            </a:endParaRPr>
          </a:p>
        </p:txBody>
      </p:sp>
      <p:sp>
        <p:nvSpPr>
          <p:cNvPr id="3" name="Untertitel 2"/>
          <p:cNvSpPr>
            <a:spLocks noGrp="1"/>
          </p:cNvSpPr>
          <p:nvPr>
            <p:ph type="subTitle" idx="1" hasCustomPrompt="1"/>
          </p:nvPr>
        </p:nvSpPr>
        <p:spPr>
          <a:xfrm>
            <a:off x="1893778" y="2220354"/>
            <a:ext cx="2263566" cy="686935"/>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defRPr/>
            </a:pP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endParaRPr lang="de-DE"/>
          </a:p>
        </p:txBody>
      </p:sp>
      <p:sp>
        <p:nvSpPr>
          <p:cNvPr id="7" name="Bildplatzhalter 6"/>
          <p:cNvSpPr>
            <a:spLocks noGrp="1"/>
          </p:cNvSpPr>
          <p:nvPr>
            <p:ph type="pic" sz="quarter" idx="13"/>
          </p:nvPr>
        </p:nvSpPr>
        <p:spPr>
          <a:xfrm>
            <a:off x="493988" y="1758269"/>
            <a:ext cx="1215000" cy="1215000"/>
          </a:xfrm>
          <a:solidFill>
            <a:schemeClr val="bg1">
              <a:lumMod val="85000"/>
            </a:schemeClr>
          </a:solidFill>
        </p:spPr>
        <p:txBody>
          <a:bodyPr/>
          <a:lstStyle>
            <a:lvl1pPr>
              <a:defRPr sz="1200"/>
            </a:lvl1pPr>
          </a:lstStyle>
          <a:p>
            <a:r>
              <a:rPr lang="de-DE"/>
              <a:t>Bild durch Klicken auf Symbol hinzufügen</a:t>
            </a:r>
            <a:endParaRPr lang="de-DE"/>
          </a:p>
        </p:txBody>
      </p:sp>
      <p:sp>
        <p:nvSpPr>
          <p:cNvPr id="8" name="Bildplatzhalter 6"/>
          <p:cNvSpPr>
            <a:spLocks noGrp="1"/>
          </p:cNvSpPr>
          <p:nvPr>
            <p:ph type="pic" sz="quarter" idx="14"/>
          </p:nvPr>
        </p:nvSpPr>
        <p:spPr>
          <a:xfrm>
            <a:off x="493988" y="3464493"/>
            <a:ext cx="1215000" cy="1225556"/>
          </a:xfrm>
          <a:solidFill>
            <a:schemeClr val="bg1">
              <a:lumMod val="85000"/>
            </a:schemeClr>
          </a:solidFill>
        </p:spPr>
        <p:txBody>
          <a:bodyPr/>
          <a:lstStyle>
            <a:lvl1pPr>
              <a:defRPr sz="1200"/>
            </a:lvl1pPr>
          </a:lstStyle>
          <a:p>
            <a:r>
              <a:rPr lang="de-DE"/>
              <a:t>Bild durch Klicken auf Symbol hinzufügen</a:t>
            </a:r>
            <a:endParaRPr lang="de-DE"/>
          </a:p>
        </p:txBody>
      </p:sp>
      <p:sp>
        <p:nvSpPr>
          <p:cNvPr id="11" name="Bildplatzhalter 6"/>
          <p:cNvSpPr>
            <a:spLocks noGrp="1"/>
          </p:cNvSpPr>
          <p:nvPr>
            <p:ph type="pic" sz="quarter" idx="15"/>
          </p:nvPr>
        </p:nvSpPr>
        <p:spPr>
          <a:xfrm>
            <a:off x="4769422" y="1758269"/>
            <a:ext cx="1215000" cy="1215000"/>
          </a:xfrm>
          <a:solidFill>
            <a:schemeClr val="bg1">
              <a:lumMod val="85000"/>
            </a:schemeClr>
          </a:solidFill>
        </p:spPr>
        <p:txBody>
          <a:bodyPr/>
          <a:lstStyle>
            <a:lvl1pPr>
              <a:defRPr sz="1200"/>
            </a:lvl1pPr>
          </a:lstStyle>
          <a:p>
            <a:r>
              <a:rPr lang="de-DE"/>
              <a:t>Bild durch Klicken auf Symbol hinzufügen</a:t>
            </a:r>
            <a:endParaRPr lang="de-DE"/>
          </a:p>
        </p:txBody>
      </p:sp>
      <p:sp>
        <p:nvSpPr>
          <p:cNvPr id="14" name="Bildplatzhalter 6"/>
          <p:cNvSpPr>
            <a:spLocks noGrp="1"/>
          </p:cNvSpPr>
          <p:nvPr>
            <p:ph type="pic" sz="quarter" idx="16"/>
          </p:nvPr>
        </p:nvSpPr>
        <p:spPr>
          <a:xfrm>
            <a:off x="4769422" y="3464493"/>
            <a:ext cx="1215000" cy="1215000"/>
          </a:xfrm>
          <a:solidFill>
            <a:schemeClr val="bg1">
              <a:lumMod val="85000"/>
            </a:schemeClr>
          </a:solidFill>
        </p:spPr>
        <p:txBody>
          <a:bodyPr/>
          <a:lstStyle>
            <a:lvl1pPr>
              <a:defRPr sz="1200"/>
            </a:lvl1pPr>
          </a:lstStyle>
          <a:p>
            <a:r>
              <a:rPr lang="de-DE"/>
              <a:t>Bild durch Klicken auf Symbol hinzufügen</a:t>
            </a:r>
            <a:endParaRPr lang="de-DE"/>
          </a:p>
        </p:txBody>
      </p:sp>
      <p:sp>
        <p:nvSpPr>
          <p:cNvPr id="16" name="Textplatzhalter 15"/>
          <p:cNvSpPr>
            <a:spLocks noGrp="1"/>
          </p:cNvSpPr>
          <p:nvPr>
            <p:ph type="body" sz="quarter" idx="17" hasCustomPrompt="1"/>
          </p:nvPr>
        </p:nvSpPr>
        <p:spPr>
          <a:xfrm>
            <a:off x="1893778" y="3931502"/>
            <a:ext cx="2263566"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a:t>Lorem ipsum dolor sit </a:t>
            </a:r>
            <a:r>
              <a:rPr lang="en-US" err="1"/>
              <a:t>amet</a:t>
            </a:r>
            <a:r>
              <a:rPr lang="en-US"/>
              <a:t>.</a:t>
            </a:r>
            <a:endParaRPr lang="de-DE"/>
          </a:p>
        </p:txBody>
      </p:sp>
      <p:sp>
        <p:nvSpPr>
          <p:cNvPr id="18" name="Textplatzhalter 15"/>
          <p:cNvSpPr>
            <a:spLocks noGrp="1"/>
          </p:cNvSpPr>
          <p:nvPr>
            <p:ph type="body" sz="quarter" idx="18" hasCustomPrompt="1"/>
          </p:nvPr>
        </p:nvSpPr>
        <p:spPr>
          <a:xfrm>
            <a:off x="6198121" y="3929026"/>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a:t>Lorem ipsum dolor sit </a:t>
            </a:r>
            <a:r>
              <a:rPr lang="en-US" err="1"/>
              <a:t>amet</a:t>
            </a:r>
            <a:r>
              <a:rPr lang="en-US"/>
              <a:t>.</a:t>
            </a:r>
            <a:endParaRPr lang="de-DE"/>
          </a:p>
        </p:txBody>
      </p:sp>
      <p:sp>
        <p:nvSpPr>
          <p:cNvPr id="19" name="Textplatzhalter 15"/>
          <p:cNvSpPr>
            <a:spLocks noGrp="1"/>
          </p:cNvSpPr>
          <p:nvPr>
            <p:ph type="body" sz="quarter" idx="19" hasCustomPrompt="1"/>
          </p:nvPr>
        </p:nvSpPr>
        <p:spPr>
          <a:xfrm>
            <a:off x="6198121" y="2220914"/>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a:t>Lorem ipsum dolor sit </a:t>
            </a:r>
            <a:r>
              <a:rPr lang="en-US" err="1"/>
              <a:t>amet</a:t>
            </a:r>
            <a:r>
              <a:rPr lang="en-US"/>
              <a:t>.</a:t>
            </a:r>
            <a:endParaRPr lang="de-DE"/>
          </a:p>
        </p:txBody>
      </p:sp>
      <p:sp>
        <p:nvSpPr>
          <p:cNvPr id="21" name="Textplatzhalter 20"/>
          <p:cNvSpPr>
            <a:spLocks noGrp="1"/>
          </p:cNvSpPr>
          <p:nvPr>
            <p:ph type="body" sz="quarter" idx="20" hasCustomPrompt="1"/>
          </p:nvPr>
        </p:nvSpPr>
        <p:spPr>
          <a:xfrm>
            <a:off x="1893900" y="1758268"/>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a:t>Edit </a:t>
            </a:r>
            <a:r>
              <a:rPr lang="de-DE" err="1"/>
              <a:t>Subtitle</a:t>
            </a:r>
            <a:r>
              <a:rPr lang="de-DE"/>
              <a:t> (H3)</a:t>
            </a:r>
            <a:endParaRPr lang="de-DE"/>
          </a:p>
        </p:txBody>
      </p:sp>
      <p:sp>
        <p:nvSpPr>
          <p:cNvPr id="22" name="Textplatzhalter 20"/>
          <p:cNvSpPr>
            <a:spLocks noGrp="1"/>
          </p:cNvSpPr>
          <p:nvPr>
            <p:ph type="body" sz="quarter" idx="21" hasCustomPrompt="1"/>
          </p:nvPr>
        </p:nvSpPr>
        <p:spPr>
          <a:xfrm>
            <a:off x="1893900" y="3466901"/>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a:t>Edit </a:t>
            </a:r>
            <a:r>
              <a:rPr lang="de-DE" err="1"/>
              <a:t>Subtitle</a:t>
            </a:r>
            <a:r>
              <a:rPr lang="de-DE"/>
              <a:t> (H3)</a:t>
            </a:r>
            <a:endParaRPr lang="de-DE"/>
          </a:p>
        </p:txBody>
      </p:sp>
      <p:sp>
        <p:nvSpPr>
          <p:cNvPr id="23" name="Textplatzhalter 20"/>
          <p:cNvSpPr>
            <a:spLocks noGrp="1"/>
          </p:cNvSpPr>
          <p:nvPr>
            <p:ph type="body" sz="quarter" idx="22" hasCustomPrompt="1"/>
          </p:nvPr>
        </p:nvSpPr>
        <p:spPr>
          <a:xfrm>
            <a:off x="6197234" y="1758268"/>
            <a:ext cx="2277404"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a:t>Edit </a:t>
            </a:r>
            <a:r>
              <a:rPr lang="de-DE" err="1"/>
              <a:t>Subtitle</a:t>
            </a:r>
            <a:r>
              <a:rPr lang="de-DE"/>
              <a:t> (H3)</a:t>
            </a:r>
            <a:endParaRPr lang="de-DE"/>
          </a:p>
        </p:txBody>
      </p:sp>
      <p:sp>
        <p:nvSpPr>
          <p:cNvPr id="24" name="Textplatzhalter 20"/>
          <p:cNvSpPr>
            <a:spLocks noGrp="1"/>
          </p:cNvSpPr>
          <p:nvPr>
            <p:ph type="body" sz="quarter" idx="23" hasCustomPrompt="1"/>
          </p:nvPr>
        </p:nvSpPr>
        <p:spPr>
          <a:xfrm>
            <a:off x="6197235" y="3466901"/>
            <a:ext cx="2202326"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a:t>Edit </a:t>
            </a:r>
            <a:r>
              <a:rPr lang="de-DE" err="1"/>
              <a:t>Subtitle</a:t>
            </a:r>
            <a:r>
              <a:rPr lang="de-DE"/>
              <a:t> (H3)</a:t>
            </a:r>
            <a:endParaRPr lang="de-DE"/>
          </a:p>
        </p:txBody>
      </p:sp>
      <p:sp>
        <p:nvSpPr>
          <p:cNvPr id="4" name="Fußzeilenplatzhalter 3"/>
          <p:cNvSpPr>
            <a:spLocks noGrp="1"/>
          </p:cNvSpPr>
          <p:nvPr>
            <p:ph type="ftr" sz="quarter" idx="25"/>
          </p:nvPr>
        </p:nvSpPr>
        <p:spPr/>
        <p:txBody>
          <a:bodyPr/>
          <a:lstStyle>
            <a:lvl1pPr>
              <a:defRPr>
                <a:latin typeface="+mn-lt"/>
              </a:defRPr>
            </a:lvl1pPr>
          </a:lstStyle>
          <a:p>
            <a:r>
              <a:rPr lang="de-DE"/>
              <a:t>Project Name</a:t>
            </a:r>
            <a:endParaRPr lang="de-DE"/>
          </a:p>
        </p:txBody>
      </p:sp>
      <p:sp>
        <p:nvSpPr>
          <p:cNvPr id="5" name="Foliennummernplatzhalter 4"/>
          <p:cNvSpPr>
            <a:spLocks noGrp="1"/>
          </p:cNvSpPr>
          <p:nvPr>
            <p:ph type="sldNum" sz="quarter" idx="26"/>
          </p:nvPr>
        </p:nvSpPr>
        <p:spPr/>
        <p:txBody>
          <a:bodyPr/>
          <a:lstStyle/>
          <a:p>
            <a:fld id="{DB97557C-07F1-4F6F-B2A1-37771CCEF5CA}" type="slidenum">
              <a:rPr lang="de-DE" smtClean="0"/>
            </a:fld>
            <a:endParaRPr lang="de-DE"/>
          </a:p>
        </p:txBody>
      </p:sp>
      <p:sp>
        <p:nvSpPr>
          <p:cNvPr id="6" name="Titel 5"/>
          <p:cNvSpPr>
            <a:spLocks noGrp="1"/>
          </p:cNvSpPr>
          <p:nvPr>
            <p:ph type="title" hasCustomPrompt="1"/>
          </p:nvPr>
        </p:nvSpPr>
        <p:spPr/>
        <p:txBody>
          <a:bodyPr/>
          <a:lstStyle>
            <a:lvl1pPr marL="0" indent="0" algn="l">
              <a:buNone/>
              <a:defRPr/>
            </a:lvl1pPr>
          </a:lstStyle>
          <a:p>
            <a:r>
              <a:rPr lang="de-DE"/>
              <a:t>Slide Titel (H2, 27pt)</a:t>
            </a:r>
            <a:endParaRPr lang="de-DE"/>
          </a:p>
        </p:txBody>
      </p:sp>
      <p:pic>
        <p:nvPicPr>
          <p:cNvPr id="25" name="Grafik 24"/>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Inhaltsplatzhalter 2"/>
          <p:cNvSpPr>
            <a:spLocks noGrp="1"/>
          </p:cNvSpPr>
          <p:nvPr>
            <p:ph sz="half" idx="1" hasCustomPrompt="1"/>
          </p:nvPr>
        </p:nvSpPr>
        <p:spPr>
          <a:xfrm>
            <a:off x="2017566" y="1979270"/>
            <a:ext cx="236655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a:t>Position, Location</a:t>
            </a:r>
            <a:endParaRPr lang="en-US" noProof="0"/>
          </a:p>
          <a:p>
            <a:pPr lvl="0"/>
            <a:r>
              <a:rPr lang="en-US" noProof="0"/>
              <a:t>lastname@adelphi.de</a:t>
            </a:r>
            <a:endParaRPr lang="en-US" noProof="0"/>
          </a:p>
          <a:p>
            <a:pPr lvl="0"/>
            <a:endParaRPr lang="de-DE"/>
          </a:p>
        </p:txBody>
      </p:sp>
      <p:sp>
        <p:nvSpPr>
          <p:cNvPr id="3" name="Bildplatzhalter 2"/>
          <p:cNvSpPr>
            <a:spLocks noGrp="1"/>
          </p:cNvSpPr>
          <p:nvPr>
            <p:ph type="pic" sz="quarter" idx="20"/>
          </p:nvPr>
        </p:nvSpPr>
        <p:spPr>
          <a:xfrm>
            <a:off x="494110" y="1593418"/>
            <a:ext cx="1354455"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a:p>
        </p:txBody>
      </p:sp>
      <p:sp>
        <p:nvSpPr>
          <p:cNvPr id="14" name="Inhaltsplatzhalter 2"/>
          <p:cNvSpPr>
            <a:spLocks noGrp="1"/>
          </p:cNvSpPr>
          <p:nvPr>
            <p:ph sz="half" idx="13" hasCustomPrompt="1"/>
          </p:nvPr>
        </p:nvSpPr>
        <p:spPr>
          <a:xfrm>
            <a:off x="2017566" y="1563672"/>
            <a:ext cx="236655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a:t>Edit Info-Box-Titel (H4)</a:t>
            </a:r>
            <a:endParaRPr lang="de-DE"/>
          </a:p>
        </p:txBody>
      </p:sp>
      <p:sp>
        <p:nvSpPr>
          <p:cNvPr id="16" name="Inhaltsplatzhalter 2"/>
          <p:cNvSpPr>
            <a:spLocks noGrp="1"/>
          </p:cNvSpPr>
          <p:nvPr>
            <p:ph sz="half" idx="27" hasCustomPrompt="1"/>
          </p:nvPr>
        </p:nvSpPr>
        <p:spPr>
          <a:xfrm>
            <a:off x="6201667" y="1979270"/>
            <a:ext cx="227558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a:t>Position, Location</a:t>
            </a:r>
            <a:endParaRPr lang="en-US" noProof="0"/>
          </a:p>
          <a:p>
            <a:pPr lvl="0"/>
            <a:r>
              <a:rPr lang="en-US" noProof="0"/>
              <a:t>lastname@adelphi.de</a:t>
            </a:r>
            <a:endParaRPr lang="en-US" noProof="0"/>
          </a:p>
          <a:p>
            <a:pPr lvl="0"/>
            <a:endParaRPr lang="de-DE"/>
          </a:p>
        </p:txBody>
      </p:sp>
      <p:sp>
        <p:nvSpPr>
          <p:cNvPr id="17" name="Bildplatzhalter 2"/>
          <p:cNvSpPr>
            <a:spLocks noGrp="1"/>
          </p:cNvSpPr>
          <p:nvPr>
            <p:ph type="pic" sz="quarter" idx="28"/>
          </p:nvPr>
        </p:nvSpPr>
        <p:spPr>
          <a:xfrm>
            <a:off x="4676132" y="1593418"/>
            <a:ext cx="1382489"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a:p>
        </p:txBody>
      </p:sp>
      <p:sp>
        <p:nvSpPr>
          <p:cNvPr id="18" name="Inhaltsplatzhalter 2"/>
          <p:cNvSpPr>
            <a:spLocks noGrp="1"/>
          </p:cNvSpPr>
          <p:nvPr>
            <p:ph sz="half" idx="29" hasCustomPrompt="1"/>
          </p:nvPr>
        </p:nvSpPr>
        <p:spPr>
          <a:xfrm>
            <a:off x="6201667" y="1563672"/>
            <a:ext cx="227558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a:t>Edit Info-Box-Titel (H4)</a:t>
            </a:r>
            <a:endParaRPr lang="de-DE"/>
          </a:p>
        </p:txBody>
      </p:sp>
      <p:sp>
        <p:nvSpPr>
          <p:cNvPr id="10" name="Fußzeilenplatzhalter 9"/>
          <p:cNvSpPr>
            <a:spLocks noGrp="1"/>
          </p:cNvSpPr>
          <p:nvPr>
            <p:ph type="ftr" sz="quarter" idx="31"/>
          </p:nvPr>
        </p:nvSpPr>
        <p:spPr/>
        <p:txBody>
          <a:bodyPr/>
          <a:lstStyle>
            <a:lvl1pPr>
              <a:defRPr>
                <a:latin typeface="+mn-lt"/>
              </a:defRPr>
            </a:lvl1pPr>
          </a:lstStyle>
          <a:p>
            <a:r>
              <a:rPr lang="de-DE"/>
              <a:t>Project Name</a:t>
            </a:r>
            <a:endParaRPr lang="de-DE"/>
          </a:p>
        </p:txBody>
      </p:sp>
      <p:sp>
        <p:nvSpPr>
          <p:cNvPr id="12" name="Foliennummernplatzhalter 11"/>
          <p:cNvSpPr>
            <a:spLocks noGrp="1"/>
          </p:cNvSpPr>
          <p:nvPr>
            <p:ph type="sldNum" sz="quarter" idx="32"/>
          </p:nvPr>
        </p:nvSpPr>
        <p:spPr/>
        <p:txBody>
          <a:bodyPr/>
          <a:lstStyle/>
          <a:p>
            <a:fld id="{DB97557C-07F1-4F6F-B2A1-37771CCEF5CA}" type="slidenum">
              <a:rPr lang="de-DE" smtClean="0"/>
            </a:fld>
            <a:endParaRPr lang="de-DE"/>
          </a:p>
        </p:txBody>
      </p:sp>
      <p:sp>
        <p:nvSpPr>
          <p:cNvPr id="7" name="Titel 6"/>
          <p:cNvSpPr>
            <a:spLocks noGrp="1"/>
          </p:cNvSpPr>
          <p:nvPr>
            <p:ph type="title" hasCustomPrompt="1"/>
          </p:nvPr>
        </p:nvSpPr>
        <p:spPr/>
        <p:txBody>
          <a:bodyPr/>
          <a:lstStyle>
            <a:lvl1pPr marL="0" indent="0" algn="l">
              <a:buNone/>
              <a:defRPr/>
            </a:lvl1pPr>
          </a:lstStyle>
          <a:p>
            <a:r>
              <a:rPr lang="de-DE"/>
              <a:t>Slide Titel (H2, 27pt)</a:t>
            </a:r>
            <a:endParaRPr lang="de-DE"/>
          </a:p>
        </p:txBody>
      </p:sp>
      <p:pic>
        <p:nvPicPr>
          <p:cNvPr id="20" name="Grafik 1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1" name="Grafik 20"/>
          <p:cNvPicPr>
            <a:picLocks noChangeAspect="1"/>
          </p:cNvPicPr>
          <p:nvPr userDrawn="1"/>
        </p:nvPicPr>
        <p:blipFill rotWithShape="1">
          <a:blip r:embed="rId2" cstate="email"/>
          <a:srcRect/>
          <a:stretch>
            <a:fillRect/>
          </a:stretch>
        </p:blipFill>
        <p:spPr>
          <a:xfrm>
            <a:off x="0" y="-22468"/>
            <a:ext cx="9144000" cy="4227092"/>
          </a:xfrm>
          <a:prstGeom prst="rect">
            <a:avLst/>
          </a:prstGeom>
        </p:spPr>
      </p:pic>
      <p:pic>
        <p:nvPicPr>
          <p:cNvPr id="10" name="Grafik 9"/>
          <p:cNvPicPr>
            <a:picLocks noChangeAspect="1"/>
          </p:cNvPicPr>
          <p:nvPr userDrawn="1"/>
        </p:nvPicPr>
        <p:blipFill>
          <a:blip r:embed="rId3" cstate="screen"/>
          <a:stretch>
            <a:fillRect/>
          </a:stretch>
        </p:blipFill>
        <p:spPr>
          <a:xfrm>
            <a:off x="843916" y="4353214"/>
            <a:ext cx="1622444" cy="646067"/>
          </a:xfrm>
          <a:prstGeom prst="rect">
            <a:avLst/>
          </a:prstGeom>
        </p:spPr>
      </p:pic>
      <p:sp>
        <p:nvSpPr>
          <p:cNvPr id="22" name="Rechteck 21"/>
          <p:cNvSpPr/>
          <p:nvPr userDrawn="1"/>
        </p:nvSpPr>
        <p:spPr>
          <a:xfrm>
            <a:off x="0" y="-22468"/>
            <a:ext cx="9144000" cy="4227092"/>
          </a:xfrm>
          <a:prstGeom prst="rect">
            <a:avLst/>
          </a:prstGeom>
          <a:solidFill>
            <a:schemeClr val="accent2">
              <a:alpha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1015"/>
          </a:p>
        </p:txBody>
      </p:sp>
      <p:grpSp>
        <p:nvGrpSpPr>
          <p:cNvPr id="23" name="Gruppieren 22"/>
          <p:cNvGrpSpPr/>
          <p:nvPr userDrawn="1"/>
        </p:nvGrpSpPr>
        <p:grpSpPr>
          <a:xfrm>
            <a:off x="929640" y="525326"/>
            <a:ext cx="4972329" cy="2953755"/>
            <a:chOff x="1040393" y="901204"/>
            <a:chExt cx="6629772" cy="3938339"/>
          </a:xfrm>
        </p:grpSpPr>
        <p:sp>
          <p:nvSpPr>
            <p:cNvPr id="4" name="Textfeld 3"/>
            <p:cNvSpPr txBox="1"/>
            <p:nvPr userDrawn="1"/>
          </p:nvSpPr>
          <p:spPr>
            <a:xfrm>
              <a:off x="1040393" y="901204"/>
              <a:ext cx="2164080" cy="451405"/>
            </a:xfrm>
            <a:prstGeom prst="rect">
              <a:avLst/>
            </a:prstGeom>
            <a:noFill/>
          </p:spPr>
          <p:txBody>
            <a:bodyPr wrap="square" rtlCol="0">
              <a:spAutoFit/>
            </a:bodyPr>
            <a:lstStyle/>
            <a:p>
              <a:r>
                <a:rPr lang="de-DE" sz="1600" b="1">
                  <a:solidFill>
                    <a:schemeClr val="bg1"/>
                  </a:solidFill>
                  <a:latin typeface="+mn-lt"/>
                </a:rPr>
                <a:t>adelphi</a:t>
              </a:r>
              <a:endParaRPr lang="de-DE" sz="1600" b="1">
                <a:solidFill>
                  <a:schemeClr val="bg1"/>
                </a:solidFill>
                <a:latin typeface="+mn-lt"/>
              </a:endParaRPr>
            </a:p>
          </p:txBody>
        </p:sp>
        <p:sp>
          <p:nvSpPr>
            <p:cNvPr id="15" name="Textfeld 14"/>
            <p:cNvSpPr txBox="1"/>
            <p:nvPr userDrawn="1"/>
          </p:nvSpPr>
          <p:spPr>
            <a:xfrm>
              <a:off x="1040393" y="1574560"/>
              <a:ext cx="3894192" cy="595035"/>
            </a:xfrm>
            <a:prstGeom prst="rect">
              <a:avLst/>
            </a:prstGeom>
            <a:noFill/>
          </p:spPr>
          <p:txBody>
            <a:bodyPr wrap="square" rtlCol="0">
              <a:spAutoFit/>
            </a:bodyPr>
            <a:lstStyle/>
            <a:p>
              <a:r>
                <a:rPr lang="de-DE" sz="1150" b="0" i="0">
                  <a:solidFill>
                    <a:schemeClr val="bg1"/>
                  </a:solidFill>
                  <a:effectLst/>
                  <a:latin typeface="+mj-lt"/>
                </a:rPr>
                <a:t>Sitz der Gesellschaft</a:t>
              </a:r>
              <a:endParaRPr lang="de-DE" sz="1150" b="0" i="0">
                <a:solidFill>
                  <a:schemeClr val="bg1"/>
                </a:solidFill>
                <a:effectLst/>
                <a:latin typeface="+mj-lt"/>
              </a:endParaRPr>
            </a:p>
            <a:p>
              <a:r>
                <a:rPr lang="de-DE" sz="1150" b="0" i="0">
                  <a:solidFill>
                    <a:schemeClr val="bg1"/>
                  </a:solidFill>
                  <a:effectLst/>
                  <a:latin typeface="+mj-lt"/>
                </a:rPr>
                <a:t>Berlin</a:t>
              </a:r>
              <a:endParaRPr lang="de-DE" sz="1150" b="0" i="0">
                <a:solidFill>
                  <a:schemeClr val="bg1"/>
                </a:solidFill>
                <a:effectLst/>
                <a:latin typeface="+mj-lt"/>
              </a:endParaRPr>
            </a:p>
          </p:txBody>
        </p:sp>
        <p:sp>
          <p:nvSpPr>
            <p:cNvPr id="16" name="Textfeld 15"/>
            <p:cNvSpPr txBox="1"/>
            <p:nvPr userDrawn="1"/>
          </p:nvSpPr>
          <p:spPr>
            <a:xfrm>
              <a:off x="1040393" y="2828737"/>
              <a:ext cx="3185532" cy="2010806"/>
            </a:xfrm>
            <a:prstGeom prst="rect">
              <a:avLst/>
            </a:prstGeom>
            <a:noFill/>
          </p:spPr>
          <p:txBody>
            <a:bodyPr wrap="square" rtlCol="0">
              <a:spAutoFit/>
            </a:bodyPr>
            <a:lstStyle/>
            <a:p>
              <a:r>
                <a:rPr lang="de-DE" sz="1150" b="0" i="0">
                  <a:solidFill>
                    <a:schemeClr val="bg1"/>
                  </a:solidFill>
                  <a:effectLst/>
                  <a:latin typeface="+mj-lt"/>
                </a:rPr>
                <a:t>Alt-Moabit 91</a:t>
              </a:r>
              <a:br>
                <a:rPr lang="de-DE" sz="1150" b="0" i="0">
                  <a:solidFill>
                    <a:schemeClr val="bg1"/>
                  </a:solidFill>
                  <a:effectLst/>
                  <a:latin typeface="+mj-lt"/>
                </a:rPr>
              </a:br>
              <a:r>
                <a:rPr lang="de-DE" sz="1150" b="0" i="0">
                  <a:solidFill>
                    <a:schemeClr val="bg1"/>
                  </a:solidFill>
                  <a:effectLst/>
                  <a:latin typeface="+mj-lt"/>
                </a:rPr>
                <a:t>10559 Berlin</a:t>
              </a:r>
              <a:endParaRPr lang="de-DE" sz="1150" b="0" i="0">
                <a:solidFill>
                  <a:schemeClr val="bg1"/>
                </a:solidFill>
                <a:effectLst/>
                <a:latin typeface="+mj-lt"/>
              </a:endParaRPr>
            </a:p>
            <a:p>
              <a:r>
                <a:rPr lang="de-DE" sz="1150" b="0" i="0">
                  <a:solidFill>
                    <a:schemeClr val="bg1"/>
                  </a:solidFill>
                  <a:effectLst/>
                  <a:latin typeface="+mj-lt"/>
                </a:rPr>
                <a:t>T +49 (30) 8900068-0</a:t>
              </a:r>
              <a:br>
                <a:rPr lang="de-DE" sz="1150" b="0" i="0">
                  <a:solidFill>
                    <a:schemeClr val="bg1"/>
                  </a:solidFill>
                  <a:effectLst/>
                  <a:latin typeface="+mj-lt"/>
                </a:rPr>
              </a:br>
              <a:r>
                <a:rPr lang="de-DE" sz="1150" b="0" i="0">
                  <a:solidFill>
                    <a:schemeClr val="bg1"/>
                  </a:solidFill>
                  <a:effectLst/>
                  <a:latin typeface="+mj-lt"/>
                </a:rPr>
                <a:t>F +49 (30) 8900068-10</a:t>
              </a:r>
              <a:endParaRPr lang="de-DE" sz="1150" b="0" i="0">
                <a:solidFill>
                  <a:schemeClr val="bg1"/>
                </a:solidFill>
                <a:effectLst/>
                <a:latin typeface="+mj-lt"/>
              </a:endParaRPr>
            </a:p>
            <a:p>
              <a:endParaRPr lang="de-DE" sz="1150" b="0" i="0">
                <a:solidFill>
                  <a:schemeClr val="bg1"/>
                </a:solidFill>
                <a:effectLst/>
                <a:latin typeface="+mj-lt"/>
              </a:endParaRPr>
            </a:p>
            <a:p>
              <a:r>
                <a:rPr lang="de-DE" sz="1150" b="0" i="0" kern="1200">
                  <a:solidFill>
                    <a:schemeClr val="bg1"/>
                  </a:solidFill>
                  <a:effectLst/>
                  <a:latin typeface="+mj-lt"/>
                  <a:ea typeface="+mn-ea"/>
                  <a:cs typeface="+mn-cs"/>
                </a:rPr>
                <a:t>E  </a:t>
              </a:r>
              <a:r>
                <a:rPr lang="de-DE" sz="1150" b="0" i="0" kern="1200">
                  <a:solidFill>
                    <a:schemeClr val="bg1"/>
                  </a:solidFill>
                  <a:effectLst/>
                  <a:latin typeface="+mj-lt"/>
                  <a:ea typeface="+mn-ea"/>
                  <a:cs typeface="+mn-cs"/>
                  <a:hlinkClick r:id="rId4"/>
                </a:rPr>
                <a:t>office@adelphi.de</a:t>
              </a:r>
              <a:endParaRPr lang="de-DE" sz="1150" b="0" i="0" kern="1200">
                <a:solidFill>
                  <a:schemeClr val="bg1"/>
                </a:solidFill>
                <a:effectLst/>
                <a:latin typeface="+mj-lt"/>
                <a:ea typeface="+mn-ea"/>
                <a:cs typeface="+mn-cs"/>
              </a:endParaRPr>
            </a:p>
            <a:p>
              <a:r>
                <a:rPr lang="de-DE" sz="1150" b="0" i="0" kern="1200">
                  <a:solidFill>
                    <a:schemeClr val="bg1"/>
                  </a:solidFill>
                  <a:effectLst/>
                  <a:latin typeface="+mj-lt"/>
                  <a:ea typeface="+mn-ea"/>
                  <a:cs typeface="+mn-cs"/>
                </a:rPr>
                <a:t>I   </a:t>
              </a:r>
              <a:r>
                <a:rPr lang="de-DE" sz="1150" b="0" i="0" kern="1200">
                  <a:solidFill>
                    <a:schemeClr val="bg2"/>
                  </a:solidFill>
                  <a:effectLst/>
                  <a:latin typeface="+mj-lt"/>
                  <a:ea typeface="+mn-ea"/>
                  <a:cs typeface="+mn-cs"/>
                  <a:hlinkClick r:id="rId5"/>
                </a:rPr>
                <a:t>www.adelphi.de</a:t>
              </a:r>
              <a:endParaRPr lang="de-DE" sz="1150" b="0" i="0" kern="1200">
                <a:solidFill>
                  <a:schemeClr val="bg2"/>
                </a:solidFill>
                <a:effectLst/>
                <a:latin typeface="+mj-lt"/>
                <a:ea typeface="+mn-ea"/>
                <a:cs typeface="+mn-cs"/>
              </a:endParaRPr>
            </a:p>
            <a:p>
              <a:endParaRPr lang="de-DE" sz="1150" b="0">
                <a:solidFill>
                  <a:schemeClr val="bg1"/>
                </a:solidFill>
                <a:latin typeface="+mj-lt"/>
              </a:endParaRPr>
            </a:p>
          </p:txBody>
        </p:sp>
        <p:sp>
          <p:nvSpPr>
            <p:cNvPr id="17" name="Textfeld 16"/>
            <p:cNvSpPr txBox="1"/>
            <p:nvPr userDrawn="1"/>
          </p:nvSpPr>
          <p:spPr>
            <a:xfrm>
              <a:off x="4484633" y="2828736"/>
              <a:ext cx="3185532" cy="1066958"/>
            </a:xfrm>
            <a:prstGeom prst="rect">
              <a:avLst/>
            </a:prstGeom>
            <a:noFill/>
          </p:spPr>
          <p:txBody>
            <a:bodyPr wrap="square" rtlCol="0">
              <a:spAutoFit/>
            </a:bodyPr>
            <a:lstStyle/>
            <a:p>
              <a:r>
                <a:rPr lang="de-DE" sz="1150" b="0" i="0" kern="1200">
                  <a:solidFill>
                    <a:schemeClr val="bg1"/>
                  </a:solidFill>
                  <a:effectLst/>
                  <a:latin typeface="+mj-lt"/>
                  <a:ea typeface="+mn-ea"/>
                  <a:cs typeface="+mn-cs"/>
                </a:rPr>
                <a:t>Landwehrstrasse 37</a:t>
              </a:r>
              <a:br>
                <a:rPr lang="de-DE" sz="1150" b="0" i="0" kern="1200">
                  <a:solidFill>
                    <a:schemeClr val="bg1"/>
                  </a:solidFill>
                  <a:effectLst/>
                  <a:latin typeface="+mj-lt"/>
                  <a:ea typeface="+mn-ea"/>
                  <a:cs typeface="+mn-cs"/>
                </a:rPr>
              </a:br>
              <a:r>
                <a:rPr lang="de-DE" sz="1150" b="0" i="0" kern="1200">
                  <a:solidFill>
                    <a:schemeClr val="bg1"/>
                  </a:solidFill>
                  <a:effectLst/>
                  <a:latin typeface="+mj-lt"/>
                  <a:ea typeface="+mn-ea"/>
                  <a:cs typeface="+mn-cs"/>
                </a:rPr>
                <a:t>80336 München</a:t>
              </a:r>
              <a:endParaRPr lang="de-DE" sz="1150" b="0" i="0" kern="1200">
                <a:solidFill>
                  <a:schemeClr val="bg1"/>
                </a:solidFill>
                <a:effectLst/>
                <a:latin typeface="+mj-lt"/>
                <a:ea typeface="+mn-ea"/>
                <a:cs typeface="+mn-cs"/>
              </a:endParaRPr>
            </a:p>
            <a:p>
              <a:r>
                <a:rPr lang="de-DE" sz="1150" b="0" i="0" kern="1200">
                  <a:solidFill>
                    <a:schemeClr val="bg1"/>
                  </a:solidFill>
                  <a:effectLst/>
                  <a:latin typeface="+mj-lt"/>
                  <a:ea typeface="+mn-ea"/>
                  <a:cs typeface="+mn-cs"/>
                </a:rPr>
                <a:t>T +49 (30) 8900068-140</a:t>
              </a:r>
              <a:br>
                <a:rPr lang="de-DE" sz="1150" b="0" i="0" kern="1200">
                  <a:solidFill>
                    <a:schemeClr val="bg1"/>
                  </a:solidFill>
                  <a:effectLst/>
                  <a:latin typeface="+mj-lt"/>
                  <a:ea typeface="+mn-ea"/>
                  <a:cs typeface="+mn-cs"/>
                </a:rPr>
              </a:br>
              <a:r>
                <a:rPr lang="de-DE" sz="1150" b="0" i="0" kern="1200">
                  <a:solidFill>
                    <a:schemeClr val="bg1"/>
                  </a:solidFill>
                  <a:effectLst/>
                  <a:latin typeface="+mj-lt"/>
                  <a:ea typeface="+mn-ea"/>
                  <a:cs typeface="+mn-cs"/>
                </a:rPr>
                <a:t>F +49 (30) 8900068-1</a:t>
              </a:r>
              <a:endParaRPr lang="de-DE" sz="1150" b="0" i="0" kern="1200">
                <a:solidFill>
                  <a:schemeClr val="bg1"/>
                </a:solidFill>
                <a:effectLst/>
                <a:latin typeface="+mj-lt"/>
                <a:ea typeface="+mn-ea"/>
                <a:cs typeface="+mn-cs"/>
              </a:endParaRPr>
            </a:p>
          </p:txBody>
        </p:sp>
        <p:sp>
          <p:nvSpPr>
            <p:cNvPr id="18" name="Textfeld 17"/>
            <p:cNvSpPr txBox="1"/>
            <p:nvPr userDrawn="1"/>
          </p:nvSpPr>
          <p:spPr>
            <a:xfrm>
              <a:off x="1040393" y="2435352"/>
              <a:ext cx="3894192" cy="359072"/>
            </a:xfrm>
            <a:prstGeom prst="rect">
              <a:avLst/>
            </a:prstGeom>
            <a:noFill/>
          </p:spPr>
          <p:txBody>
            <a:bodyPr wrap="square" rtlCol="0">
              <a:spAutoFit/>
            </a:bodyPr>
            <a:lstStyle/>
            <a:p>
              <a:r>
                <a:rPr lang="de-DE" sz="1150" b="1" i="0">
                  <a:solidFill>
                    <a:schemeClr val="bg1"/>
                  </a:solidFill>
                  <a:effectLst/>
                  <a:latin typeface="+mn-lt"/>
                </a:rPr>
                <a:t>Standorte</a:t>
              </a:r>
              <a:endParaRPr lang="de-DE" sz="1150" b="1" i="0">
                <a:solidFill>
                  <a:schemeClr val="bg1"/>
                </a:solidFill>
                <a:effectLst/>
                <a:latin typeface="+mn-lt"/>
              </a:endParaRPr>
            </a:p>
          </p:txBody>
        </p:sp>
      </p:grpSp>
      <p:sp>
        <p:nvSpPr>
          <p:cNvPr id="2" name="Textfeld 1"/>
          <p:cNvSpPr txBox="1"/>
          <p:nvPr userDrawn="1"/>
        </p:nvSpPr>
        <p:spPr>
          <a:xfrm rot="16200000">
            <a:off x="8161675" y="3228069"/>
            <a:ext cx="1779985" cy="173124"/>
          </a:xfrm>
          <a:prstGeom prst="rect">
            <a:avLst/>
          </a:prstGeom>
          <a:noFill/>
        </p:spPr>
        <p:txBody>
          <a:bodyPr wrap="square" rtlCol="0">
            <a:spAutoFit/>
          </a:bodyPr>
          <a:lstStyle/>
          <a:p>
            <a:r>
              <a:rPr lang="de-DE" sz="525">
                <a:solidFill>
                  <a:schemeClr val="bg1">
                    <a:lumMod val="75000"/>
                  </a:schemeClr>
                </a:solidFill>
                <a:latin typeface="+mj-lt"/>
              </a:rPr>
              <a:t>© Nasa – unsplash.com</a:t>
            </a:r>
            <a:endParaRPr lang="de-DE" sz="525">
              <a:solidFill>
                <a:schemeClr val="bg1">
                  <a:lumMod val="75000"/>
                </a:schemeClr>
              </a:solidFill>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 Logo Wall">
    <p:spTree>
      <p:nvGrpSpPr>
        <p:cNvPr id="1" name=""/>
        <p:cNvGrpSpPr/>
        <p:nvPr/>
      </p:nvGrpSpPr>
      <p:grpSpPr>
        <a:xfrm>
          <a:off x="0" y="0"/>
          <a:ext cx="0" cy="0"/>
          <a:chOff x="0" y="0"/>
          <a:chExt cx="0" cy="0"/>
        </a:xfrm>
      </p:grpSpPr>
      <p:sp>
        <p:nvSpPr>
          <p:cNvPr id="10" name="Rechteck 9"/>
          <p:cNvSpPr/>
          <p:nvPr userDrawn="1"/>
        </p:nvSpPr>
        <p:spPr>
          <a:xfrm rot="10800000">
            <a:off x="-1" y="0"/>
            <a:ext cx="702564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p>
        </p:txBody>
      </p:sp>
      <p:sp>
        <p:nvSpPr>
          <p:cNvPr id="17" name="Bildplatzhalter 16"/>
          <p:cNvSpPr>
            <a:spLocks noGrp="1"/>
          </p:cNvSpPr>
          <p:nvPr>
            <p:ph type="pic" sz="quarter" idx="14"/>
          </p:nvPr>
        </p:nvSpPr>
        <p:spPr>
          <a:xfrm>
            <a:off x="1028700" y="3294648"/>
            <a:ext cx="4002709" cy="1156793"/>
          </a:xfrm>
          <a:solidFill>
            <a:schemeClr val="bg1">
              <a:lumMod val="85000"/>
            </a:schemeClr>
          </a:solidFill>
        </p:spPr>
        <p:txBody>
          <a:bodyPr/>
          <a:lstStyle/>
          <a:p>
            <a:r>
              <a:rPr lang="de-DE"/>
              <a:t>Bild durch Klicken auf Symbol hinzufügen</a:t>
            </a:r>
            <a:endParaRPr lang="de-DE"/>
          </a:p>
        </p:txBody>
      </p:sp>
      <p:sp>
        <p:nvSpPr>
          <p:cNvPr id="18" name="Titel 17"/>
          <p:cNvSpPr>
            <a:spLocks noGrp="1"/>
          </p:cNvSpPr>
          <p:nvPr>
            <p:ph type="title" hasCustomPrompt="1"/>
          </p:nvPr>
        </p:nvSpPr>
        <p:spPr>
          <a:xfrm>
            <a:off x="1028700" y="240208"/>
            <a:ext cx="5387340" cy="1896422"/>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a:t>Edit Presentation Title (H1, 30pt) </a:t>
            </a:r>
            <a:endParaRPr lang="de-DE"/>
          </a:p>
        </p:txBody>
      </p:sp>
      <p:sp>
        <p:nvSpPr>
          <p:cNvPr id="20" name="Textplatzhalter 19"/>
          <p:cNvSpPr>
            <a:spLocks noGrp="1"/>
          </p:cNvSpPr>
          <p:nvPr>
            <p:ph type="body" sz="quarter" idx="15" hasCustomPrompt="1"/>
          </p:nvPr>
        </p:nvSpPr>
        <p:spPr>
          <a:xfrm>
            <a:off x="1028700" y="2209800"/>
            <a:ext cx="5387340" cy="876301"/>
          </a:xfrm>
        </p:spPr>
        <p:txBody>
          <a:bodyPr/>
          <a:lstStyle>
            <a:lvl1pPr>
              <a:defRPr>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14" name="L-Form 13"/>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5">
              <a:solidFill>
                <a:schemeClr val="bg1"/>
              </a:solidFill>
            </a:endParaRPr>
          </a:p>
        </p:txBody>
      </p:sp>
      <p:sp>
        <p:nvSpPr>
          <p:cNvPr id="15" name="Textplatzhalter 21"/>
          <p:cNvSpPr>
            <a:spLocks noGrp="1"/>
          </p:cNvSpPr>
          <p:nvPr>
            <p:ph type="body" sz="quarter" idx="16" hasCustomPrompt="1"/>
          </p:nvPr>
        </p:nvSpPr>
        <p:spPr>
          <a:xfrm>
            <a:off x="845819" y="4570100"/>
            <a:ext cx="6179821"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a:t>Conference title, Name </a:t>
            </a:r>
            <a:r>
              <a:rPr lang="de-DE" err="1"/>
              <a:t>of</a:t>
            </a:r>
            <a:r>
              <a:rPr lang="de-DE"/>
              <a:t> Series, Location   |   Name </a:t>
            </a:r>
            <a:r>
              <a:rPr lang="de-DE" err="1"/>
              <a:t>of</a:t>
            </a:r>
            <a:r>
              <a:rPr lang="de-DE"/>
              <a:t> </a:t>
            </a:r>
            <a:r>
              <a:rPr lang="de-DE" err="1"/>
              <a:t>the</a:t>
            </a:r>
            <a:r>
              <a:rPr lang="de-DE"/>
              <a:t> </a:t>
            </a:r>
            <a:r>
              <a:rPr lang="de-DE" err="1"/>
              <a:t>Presenter</a:t>
            </a:r>
            <a:endParaRPr lang="de-DE"/>
          </a:p>
        </p:txBody>
      </p:sp>
      <p:sp>
        <p:nvSpPr>
          <p:cNvPr id="16" name="Textplatzhalter 23"/>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a:t>12.04.2022</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7145111" y="4766469"/>
            <a:ext cx="1808390" cy="273844"/>
          </a:xfrm>
        </p:spPr>
        <p:txBody>
          <a:bodyPr/>
          <a:lstStyle/>
          <a:p>
            <a:fld id="{F384092C-9B9C-9748-AC6A-F06C9D03AD52}" type="slidenum">
              <a:rPr lang="en-US" smtClean="0"/>
            </a:fld>
            <a:endParaRPr lang="en-US"/>
          </a:p>
        </p:txBody>
      </p:sp>
      <p:pic>
        <p:nvPicPr>
          <p:cNvPr id="3" name="Grafik 1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48981" y="6977387"/>
            <a:ext cx="2421977" cy="28417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4 - White/Blue">
    <p:spTree>
      <p:nvGrpSpPr>
        <p:cNvPr id="1" name=""/>
        <p:cNvGrpSpPr/>
        <p:nvPr/>
      </p:nvGrpSpPr>
      <p:grpSpPr>
        <a:xfrm>
          <a:off x="0" y="0"/>
          <a:ext cx="0" cy="0"/>
          <a:chOff x="0" y="0"/>
          <a:chExt cx="0" cy="0"/>
        </a:xfrm>
      </p:grpSpPr>
      <p:sp>
        <p:nvSpPr>
          <p:cNvPr id="10" name="Rechteck 9"/>
          <p:cNvSpPr/>
          <p:nvPr userDrawn="1"/>
        </p:nvSpPr>
        <p:spPr>
          <a:xfrm rot="10800000">
            <a:off x="2297430" y="0"/>
            <a:ext cx="6846568"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solidFill>
                <a:schemeClr val="accent4"/>
              </a:solidFill>
            </a:endParaRPr>
          </a:p>
        </p:txBody>
      </p:sp>
      <p:sp>
        <p:nvSpPr>
          <p:cNvPr id="17" name="Bildplatzhalter 16"/>
          <p:cNvSpPr>
            <a:spLocks noGrp="1"/>
          </p:cNvSpPr>
          <p:nvPr>
            <p:ph type="pic" sz="quarter" idx="14"/>
          </p:nvPr>
        </p:nvSpPr>
        <p:spPr>
          <a:xfrm>
            <a:off x="3541854" y="1015679"/>
            <a:ext cx="4810381" cy="2815490"/>
          </a:xfrm>
          <a:solidFill>
            <a:schemeClr val="bg1">
              <a:lumMod val="85000"/>
            </a:schemeClr>
          </a:solidFill>
        </p:spPr>
        <p:txBody>
          <a:bodyPr/>
          <a:lstStyle/>
          <a:p>
            <a:r>
              <a:rPr lang="de-DE"/>
              <a:t>Bild durch Klicken auf Symbol hinzufügen</a:t>
            </a:r>
            <a:endParaRPr lang="de-DE"/>
          </a:p>
        </p:txBody>
      </p:sp>
      <p:sp>
        <p:nvSpPr>
          <p:cNvPr id="18" name="Titel 17"/>
          <p:cNvSpPr>
            <a:spLocks noGrp="1"/>
          </p:cNvSpPr>
          <p:nvPr>
            <p:ph type="title" hasCustomPrompt="1"/>
          </p:nvPr>
        </p:nvSpPr>
        <p:spPr>
          <a:xfrm>
            <a:off x="788692" y="699543"/>
            <a:ext cx="4057295" cy="1872208"/>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a:t>Edit Presentation Title (H1, 30pt) </a:t>
            </a:r>
            <a:endParaRPr lang="de-DE"/>
          </a:p>
        </p:txBody>
      </p:sp>
      <p:sp>
        <p:nvSpPr>
          <p:cNvPr id="20" name="Textplatzhalter 19"/>
          <p:cNvSpPr>
            <a:spLocks noGrp="1"/>
          </p:cNvSpPr>
          <p:nvPr>
            <p:ph type="body" sz="quarter" idx="15" hasCustomPrompt="1"/>
          </p:nvPr>
        </p:nvSpPr>
        <p:spPr>
          <a:xfrm>
            <a:off x="788692" y="2694448"/>
            <a:ext cx="2449326" cy="1576703"/>
          </a:xfrm>
        </p:spPr>
        <p:txBody>
          <a:bodyPr/>
          <a:lstStyle>
            <a:lvl1pPr>
              <a:defRPr>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22" name="Textplatzhalter 21"/>
          <p:cNvSpPr>
            <a:spLocks noGrp="1"/>
          </p:cNvSpPr>
          <p:nvPr>
            <p:ph type="body" sz="quarter" idx="16" hasCustomPrompt="1"/>
          </p:nvPr>
        </p:nvSpPr>
        <p:spPr>
          <a:xfrm>
            <a:off x="2413321" y="4570100"/>
            <a:ext cx="5901752" cy="541735"/>
          </a:xfrm>
        </p:spPr>
        <p:txBody>
          <a:bodyPr anchor="ctr">
            <a:normAutofit/>
          </a:bodyPr>
          <a:lstStyle>
            <a:lvl1pPr algn="r">
              <a:defRPr lang="de-DE" sz="1100" b="0" kern="1200" spc="165" dirty="0">
                <a:solidFill>
                  <a:schemeClr val="accent4"/>
                </a:solidFill>
                <a:latin typeface="+mn-lt"/>
                <a:ea typeface="+mn-ea"/>
                <a:cs typeface="Arial" panose="020B0604020202020204" pitchFamily="34" charset="0"/>
              </a:defRPr>
            </a:lvl1pPr>
          </a:lstStyle>
          <a:p>
            <a:pPr lvl="0"/>
            <a:r>
              <a:rPr lang="de-DE"/>
              <a:t>Conference title, Name </a:t>
            </a:r>
            <a:r>
              <a:rPr lang="de-DE" err="1"/>
              <a:t>of</a:t>
            </a:r>
            <a:r>
              <a:rPr lang="de-DE"/>
              <a:t> Series, Location   |   Name </a:t>
            </a:r>
            <a:r>
              <a:rPr lang="de-DE" err="1"/>
              <a:t>of</a:t>
            </a:r>
            <a:r>
              <a:rPr lang="de-DE"/>
              <a:t> </a:t>
            </a:r>
            <a:r>
              <a:rPr lang="de-DE" err="1"/>
              <a:t>the</a:t>
            </a:r>
            <a:r>
              <a:rPr lang="de-DE"/>
              <a:t> </a:t>
            </a:r>
            <a:r>
              <a:rPr lang="de-DE" err="1"/>
              <a:t>Presenter</a:t>
            </a:r>
            <a:endParaRPr lang="de-DE"/>
          </a:p>
        </p:txBody>
      </p:sp>
      <p:sp>
        <p:nvSpPr>
          <p:cNvPr id="24" name="Textplatzhalter 23"/>
          <p:cNvSpPr>
            <a:spLocks noGrp="1"/>
          </p:cNvSpPr>
          <p:nvPr>
            <p:ph type="body" sz="quarter" idx="17" hasCustomPrompt="1"/>
          </p:nvPr>
        </p:nvSpPr>
        <p:spPr>
          <a:xfrm rot="16200000">
            <a:off x="7343695" y="1956007"/>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a:t>12.04.2022</a:t>
            </a:r>
            <a:endParaRPr lang="de-DE"/>
          </a:p>
        </p:txBody>
      </p:sp>
      <p:sp>
        <p:nvSpPr>
          <p:cNvPr id="13" name="L-Form 12"/>
          <p:cNvSpPr/>
          <p:nvPr userDrawn="1"/>
        </p:nvSpPr>
        <p:spPr>
          <a:xfrm flipH="1">
            <a:off x="8487231" y="3843105"/>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5">
              <a:solidFill>
                <a:schemeClr val="bg1"/>
              </a:solidFill>
            </a:endParaRPr>
          </a:p>
        </p:txBody>
      </p:sp>
      <p:pic>
        <p:nvPicPr>
          <p:cNvPr id="14" name="Grafik 13"/>
          <p:cNvPicPr>
            <a:picLocks noChangeAspect="1"/>
          </p:cNvPicPr>
          <p:nvPr userDrawn="1"/>
        </p:nvPicPr>
        <p:blipFill rotWithShape="1">
          <a:blip r:embed="rId2" cstate="screen">
            <a:extLst>
              <a:ext uri="{96DAC541-7B7A-43D3-8B79-37D633B846F1}">
                <asvg:svgBlip xmlns:asvg="http://schemas.microsoft.com/office/drawing/2016/SVG/main" r:embed="rId3"/>
              </a:ext>
            </a:extLst>
          </a:blip>
          <a:srcRect l="16230" t="29007" r="15600" b="28333"/>
          <a:stretch>
            <a:fillRect/>
          </a:stretch>
        </p:blipFill>
        <p:spPr>
          <a:xfrm>
            <a:off x="774000" y="4608000"/>
            <a:ext cx="1220399" cy="406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5 - No image">
    <p:spTree>
      <p:nvGrpSpPr>
        <p:cNvPr id="1" name=""/>
        <p:cNvGrpSpPr/>
        <p:nvPr/>
      </p:nvGrpSpPr>
      <p:grpSpPr>
        <a:xfrm>
          <a:off x="0" y="0"/>
          <a:ext cx="0" cy="0"/>
          <a:chOff x="0" y="0"/>
          <a:chExt cx="0" cy="0"/>
        </a:xfrm>
      </p:grpSpPr>
      <p:sp>
        <p:nvSpPr>
          <p:cNvPr id="15" name="Rechteck 14"/>
          <p:cNvSpPr/>
          <p:nvPr userDrawn="1"/>
        </p:nvSpPr>
        <p:spPr>
          <a:xfrm rot="10800000">
            <a:off x="-5020" y="0"/>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5">
              <a:latin typeface="Arial Black" panose="020B0A04020102020204" pitchFamily="34" charset="0"/>
            </a:endParaRPr>
          </a:p>
        </p:txBody>
      </p:sp>
      <p:pic>
        <p:nvPicPr>
          <p:cNvPr id="8" name="Grafik 7"/>
          <p:cNvPicPr>
            <a:picLocks noChangeAspect="1"/>
          </p:cNvPicPr>
          <p:nvPr userDrawn="1"/>
        </p:nvPicPr>
        <p:blipFill rotWithShape="1">
          <a:blip r:embed="rId2" cstate="screen"/>
          <a:srcRect/>
          <a:stretch>
            <a:fillRect/>
          </a:stretch>
        </p:blipFill>
        <p:spPr>
          <a:xfrm rot="5400000">
            <a:off x="5724128" y="-578354"/>
            <a:ext cx="3748711" cy="3748711"/>
          </a:xfrm>
          <a:prstGeom prst="ellipse">
            <a:avLst/>
          </a:prstGeom>
        </p:spPr>
      </p:pic>
      <p:sp>
        <p:nvSpPr>
          <p:cNvPr id="14" name="L-Form 13"/>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solidFill>
                <a:schemeClr val="bg1"/>
              </a:solidFill>
            </a:endParaRPr>
          </a:p>
        </p:txBody>
      </p:sp>
      <p:sp>
        <p:nvSpPr>
          <p:cNvPr id="18" name="Titel 17"/>
          <p:cNvSpPr>
            <a:spLocks noGrp="1"/>
          </p:cNvSpPr>
          <p:nvPr>
            <p:ph type="title" hasCustomPrompt="1"/>
          </p:nvPr>
        </p:nvSpPr>
        <p:spPr>
          <a:xfrm>
            <a:off x="1547664" y="1275606"/>
            <a:ext cx="5760640" cy="1683734"/>
          </a:xfrm>
        </p:spPr>
        <p:txBody>
          <a:bodyPr anchor="b"/>
          <a:lstStyle>
            <a:lvl1pPr marL="0" indent="0">
              <a:lnSpc>
                <a:spcPct val="90000"/>
              </a:lnSpc>
              <a:buNone/>
              <a:defRPr lang="de-DE" sz="3000" b="1" kern="1200" cap="none" spc="-75" baseline="0" dirty="0">
                <a:solidFill>
                  <a:schemeClr val="bg1"/>
                </a:solidFill>
                <a:latin typeface="+mj-lt"/>
                <a:ea typeface="+mj-ea"/>
                <a:cs typeface="Arial" panose="020B0604020202020204" pitchFamily="34" charset="0"/>
              </a:defRPr>
            </a:lvl1pPr>
          </a:lstStyle>
          <a:p>
            <a:r>
              <a:rPr lang="en-US"/>
              <a:t>Edit Presentation Title (H1, 30pt) </a:t>
            </a:r>
            <a:endParaRPr lang="de-DE"/>
          </a:p>
        </p:txBody>
      </p:sp>
      <p:sp>
        <p:nvSpPr>
          <p:cNvPr id="20" name="Textplatzhalter 19"/>
          <p:cNvSpPr>
            <a:spLocks noGrp="1"/>
          </p:cNvSpPr>
          <p:nvPr>
            <p:ph type="body" sz="quarter" idx="15" hasCustomPrompt="1"/>
          </p:nvPr>
        </p:nvSpPr>
        <p:spPr>
          <a:xfrm>
            <a:off x="1547663" y="3043753"/>
            <a:ext cx="4752527" cy="1223086"/>
          </a:xfrm>
        </p:spPr>
        <p:txBody>
          <a:bodyPr/>
          <a:lstStyle>
            <a:lvl1pPr>
              <a:defRPr>
                <a:latin typeface="+mn-lt"/>
              </a:defRPr>
            </a:lvl1pPr>
          </a:lstStyle>
          <a:p>
            <a:pPr lvl="0"/>
            <a:r>
              <a:rPr lang="de-DE"/>
              <a:t>Edit </a:t>
            </a:r>
            <a:r>
              <a:rPr lang="de-DE" err="1"/>
              <a:t>Subtitle</a:t>
            </a:r>
            <a:r>
              <a:rPr lang="de-DE"/>
              <a:t> (H3, 18pt) Lorem Ipsum </a:t>
            </a:r>
            <a:r>
              <a:rPr lang="de-DE" err="1"/>
              <a:t>Dolor</a:t>
            </a:r>
            <a:r>
              <a:rPr lang="de-DE"/>
              <a:t> Sit Amet</a:t>
            </a:r>
            <a:endParaRPr lang="de-DE"/>
          </a:p>
        </p:txBody>
      </p:sp>
      <p:sp>
        <p:nvSpPr>
          <p:cNvPr id="22" name="Textplatzhalter 21"/>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a:t>Conference title, Name </a:t>
            </a:r>
            <a:r>
              <a:rPr lang="de-DE" err="1"/>
              <a:t>of</a:t>
            </a:r>
            <a:r>
              <a:rPr lang="de-DE"/>
              <a:t> Series, Location   |   Name </a:t>
            </a:r>
            <a:r>
              <a:rPr lang="de-DE" err="1"/>
              <a:t>of</a:t>
            </a:r>
            <a:r>
              <a:rPr lang="de-DE"/>
              <a:t> </a:t>
            </a:r>
            <a:r>
              <a:rPr lang="de-DE" err="1"/>
              <a:t>the</a:t>
            </a:r>
            <a:r>
              <a:rPr lang="de-DE"/>
              <a:t> </a:t>
            </a:r>
            <a:r>
              <a:rPr lang="de-DE" err="1"/>
              <a:t>Presenter</a:t>
            </a:r>
            <a:endParaRPr lang="de-DE"/>
          </a:p>
        </p:txBody>
      </p:sp>
      <p:sp>
        <p:nvSpPr>
          <p:cNvPr id="24" name="Textplatzhalter 23"/>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a:t>12.04.2022</a:t>
            </a:r>
            <a:endParaRPr lang="de-DE"/>
          </a:p>
        </p:txBody>
      </p:sp>
      <p:pic>
        <p:nvPicPr>
          <p:cNvPr id="3" name="Grafik 2"/>
          <p:cNvPicPr>
            <a:picLocks noChangeAspect="1"/>
          </p:cNvPicPr>
          <p:nvPr userDrawn="1"/>
        </p:nvPicPr>
        <p:blipFill rotWithShape="1">
          <a:blip r:embed="rId3" cstate="screen">
            <a:extLst>
              <a:ext uri="{96DAC541-7B7A-43D3-8B79-37D633B846F1}">
                <asvg:svgBlip xmlns:asvg="http://schemas.microsoft.com/office/drawing/2016/SVG/main" r:embed="rId4"/>
              </a:ext>
            </a:extLst>
          </a:blip>
          <a:srcRect l="15196" t="27911" r="15486" b="29297"/>
          <a:stretch>
            <a:fillRect/>
          </a:stretch>
        </p:blipFill>
        <p:spPr>
          <a:xfrm>
            <a:off x="7736802" y="4586348"/>
            <a:ext cx="1238352" cy="4072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9" name="Rechteck 8"/>
          <p:cNvSpPr/>
          <p:nvPr userDrawn="1"/>
        </p:nvSpPr>
        <p:spPr>
          <a:xfrm>
            <a:off x="0" y="0"/>
            <a:ext cx="9144000"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latin typeface="Arial Black" panose="020B0A04020102020204" pitchFamily="34" charset="0"/>
            </a:endParaRPr>
          </a:p>
        </p:txBody>
      </p:sp>
      <p:sp>
        <p:nvSpPr>
          <p:cNvPr id="4" name="Textplatzhalter 3"/>
          <p:cNvSpPr>
            <a:spLocks noGrp="1"/>
          </p:cNvSpPr>
          <p:nvPr>
            <p:ph type="body" sz="quarter" idx="19" hasCustomPrompt="1"/>
          </p:nvPr>
        </p:nvSpPr>
        <p:spPr>
          <a:xfrm>
            <a:off x="3268738" y="707062"/>
            <a:ext cx="4276277" cy="3823076"/>
          </a:xfrm>
        </p:spPr>
        <p:txBody>
          <a:bodyPr wrap="none" anchor="ctr"/>
          <a:lstStyle>
            <a:lvl1pPr algn="ctr">
              <a:defRPr sz="22500" b="1">
                <a:solidFill>
                  <a:schemeClr val="bg1"/>
                </a:solidFill>
                <a:latin typeface="+mn-lt"/>
              </a:defRPr>
            </a:lvl1pPr>
          </a:lstStyle>
          <a:p>
            <a:pPr lvl="0"/>
            <a:r>
              <a:rPr lang="de-DE"/>
              <a:t>1</a:t>
            </a:r>
            <a:endParaRPr lang="de-DE"/>
          </a:p>
        </p:txBody>
      </p:sp>
      <p:sp>
        <p:nvSpPr>
          <p:cNvPr id="2" name="Titel 1"/>
          <p:cNvSpPr>
            <a:spLocks noGrp="1"/>
          </p:cNvSpPr>
          <p:nvPr>
            <p:ph type="title" hasCustomPrompt="1"/>
          </p:nvPr>
        </p:nvSpPr>
        <p:spPr>
          <a:xfrm>
            <a:off x="3635896" y="1234440"/>
            <a:ext cx="4502264" cy="3070860"/>
          </a:xfrm>
        </p:spPr>
        <p:txBody>
          <a:bodyPr anchor="ctr"/>
          <a:lstStyle>
            <a:lvl1pPr marL="0" indent="0" algn="l">
              <a:lnSpc>
                <a:spcPct val="90000"/>
              </a:lnSpc>
              <a:buNone/>
              <a:defRPr sz="3000" cap="none" baseline="0"/>
            </a:lvl1pPr>
          </a:lstStyle>
          <a:p>
            <a:r>
              <a:rPr lang="de-DE"/>
              <a:t>Edit Chapter Headline</a:t>
            </a:r>
            <a:r>
              <a:rPr lang="en-US"/>
              <a:t> (H1, 30pt) </a:t>
            </a:r>
            <a:r>
              <a:rPr lang="de-DE"/>
              <a:t> </a:t>
            </a:r>
            <a:endParaRPr lang="de-DE"/>
          </a:p>
        </p:txBody>
      </p:sp>
      <p:sp>
        <p:nvSpPr>
          <p:cNvPr id="8" name="Bildplatzhalter 7"/>
          <p:cNvSpPr>
            <a:spLocks noGrp="1"/>
          </p:cNvSpPr>
          <p:nvPr>
            <p:ph type="pic" sz="quarter" idx="13"/>
          </p:nvPr>
        </p:nvSpPr>
        <p:spPr>
          <a:xfrm>
            <a:off x="0" y="0"/>
            <a:ext cx="2120504" cy="5143500"/>
          </a:xfrm>
          <a:solidFill>
            <a:schemeClr val="bg1">
              <a:lumMod val="85000"/>
            </a:schemeClr>
          </a:solidFill>
        </p:spPr>
        <p:txBody>
          <a:bodyPr/>
          <a:lstStyle/>
          <a:p>
            <a:r>
              <a:rPr lang="de-DE"/>
              <a:t>Bild durch Klicken auf Symbol hinzufügen</a:t>
            </a:r>
            <a:endParaRPr lang="de-DE"/>
          </a:p>
        </p:txBody>
      </p:sp>
      <p:sp>
        <p:nvSpPr>
          <p:cNvPr id="16" name="Fußzeilenplatzhalter 15"/>
          <p:cNvSpPr>
            <a:spLocks noGrp="1"/>
          </p:cNvSpPr>
          <p:nvPr>
            <p:ph type="ftr" sz="quarter" idx="21"/>
          </p:nvPr>
        </p:nvSpPr>
        <p:spPr/>
        <p:txBody>
          <a:bodyPr/>
          <a:lstStyle>
            <a:lvl1pPr>
              <a:defRPr>
                <a:latin typeface="+mn-lt"/>
              </a:defRPr>
            </a:lvl1pPr>
          </a:lstStyle>
          <a:p>
            <a:r>
              <a:rPr lang="de-DE"/>
              <a:t>Project Name</a:t>
            </a:r>
            <a:endParaRPr lang="de-DE"/>
          </a:p>
        </p:txBody>
      </p:sp>
      <p:sp>
        <p:nvSpPr>
          <p:cNvPr id="17" name="Foliennummernplatzhalter 16"/>
          <p:cNvSpPr>
            <a:spLocks noGrp="1"/>
          </p:cNvSpPr>
          <p:nvPr>
            <p:ph type="sldNum" sz="quarter" idx="22"/>
          </p:nvPr>
        </p:nvSpPr>
        <p:spPr/>
        <p:txBody>
          <a:bodyPr/>
          <a:lstStyle>
            <a:lvl1pPr>
              <a:defRPr>
                <a:latin typeface="+mn-lt"/>
              </a:defRPr>
            </a:lvl1pPr>
          </a:lstStyle>
          <a:p>
            <a:fld id="{DB97557C-07F1-4F6F-B2A1-37771CCEF5CA}" type="slidenum">
              <a:rPr lang="de-DE" smtClean="0"/>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6 Blank">
    <p:spTree>
      <p:nvGrpSpPr>
        <p:cNvPr id="1" name=""/>
        <p:cNvGrpSpPr/>
        <p:nvPr/>
      </p:nvGrpSpPr>
      <p:grpSpPr>
        <a:xfrm>
          <a:off x="0" y="0"/>
          <a:ext cx="0" cy="0"/>
          <a:chOff x="0" y="0"/>
          <a:chExt cx="0" cy="0"/>
        </a:xfrm>
      </p:grpSpPr>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a:xfrm>
            <a:off x="899593" y="1131590"/>
            <a:ext cx="6552727" cy="1800200"/>
          </a:xfrm>
        </p:spPr>
        <p:txBody>
          <a:bodyPr anchor="b"/>
          <a:lstStyle>
            <a:lvl1pPr>
              <a:defRPr lang="en-US" sz="3000" dirty="0" smtClean="0"/>
            </a:lvl1pPr>
          </a:lstStyle>
          <a:p>
            <a:r>
              <a:rPr lang="en-US"/>
              <a:t>Edit Presentation Title (H1, 30pt)</a:t>
            </a:r>
            <a:endParaRPr lang="de-DE"/>
          </a:p>
        </p:txBody>
      </p:sp>
      <p:sp>
        <p:nvSpPr>
          <p:cNvPr id="7" name="Textplatzhalter 8"/>
          <p:cNvSpPr>
            <a:spLocks noGrp="1"/>
          </p:cNvSpPr>
          <p:nvPr>
            <p:ph type="body" sz="quarter" idx="13" hasCustomPrompt="1"/>
          </p:nvPr>
        </p:nvSpPr>
        <p:spPr>
          <a:xfrm>
            <a:off x="900113" y="3147814"/>
            <a:ext cx="6552208" cy="1382515"/>
          </a:xfrm>
        </p:spPr>
        <p:txBody>
          <a:bodyPr/>
          <a:lstStyle>
            <a:lvl1pPr>
              <a:defRPr>
                <a:latin typeface="+mn-lt"/>
              </a:defRPr>
            </a:lvl1pPr>
            <a:lvl2pPr>
              <a:defRPr/>
            </a:lvl2pPr>
            <a:lvl3pPr>
              <a:defRPr/>
            </a:lvl3pPr>
            <a:lvl4pPr>
              <a:defRPr/>
            </a:lvl4pPr>
          </a:lstStyle>
          <a:p>
            <a:pPr lvl="0"/>
            <a:r>
              <a:rPr lang="de-DE"/>
              <a:t>Edit </a:t>
            </a:r>
            <a:r>
              <a:rPr lang="de-DE" err="1"/>
              <a:t>Subtitle</a:t>
            </a:r>
            <a:r>
              <a:rPr lang="de-DE"/>
              <a:t> (H3, 18pt)</a:t>
            </a:r>
            <a:endParaRPr lang="de-DE"/>
          </a:p>
        </p:txBody>
      </p:sp>
      <p:pic>
        <p:nvPicPr>
          <p:cNvPr id="3" name="Grafik 1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blanko">
    <p:spTree>
      <p:nvGrpSpPr>
        <p:cNvPr id="1" name=""/>
        <p:cNvGrpSpPr/>
        <p:nvPr/>
      </p:nvGrpSpPr>
      <p:grpSpPr>
        <a:xfrm>
          <a:off x="0" y="0"/>
          <a:ext cx="0" cy="0"/>
          <a:chOff x="0" y="0"/>
          <a:chExt cx="0" cy="0"/>
        </a:xfrm>
      </p:grpSpPr>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p:txBody>
          <a:bodyPr/>
          <a:lstStyle>
            <a:lvl1pPr>
              <a:defRPr/>
            </a:lvl1pPr>
          </a:lstStyle>
          <a:p>
            <a:r>
              <a:rPr lang="de-DE"/>
              <a:t>Slide Titel (H2, 27pt)</a:t>
            </a:r>
            <a:endParaRPr lang="de-DE"/>
          </a:p>
        </p:txBody>
      </p:sp>
      <p:sp>
        <p:nvSpPr>
          <p:cNvPr id="7" name="Textplatzhalter 8"/>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a:t>Edit Body Text (B1, 18pt)</a:t>
            </a:r>
            <a:endParaRPr lang="en-US"/>
          </a:p>
          <a:p>
            <a:pPr lvl="1"/>
            <a:r>
              <a:rPr lang="de-DE"/>
              <a:t>Second Level</a:t>
            </a:r>
            <a:endParaRPr lang="de-DE"/>
          </a:p>
          <a:p>
            <a:pPr lvl="2"/>
            <a:r>
              <a:rPr lang="de-DE"/>
              <a:t>Third Level</a:t>
            </a:r>
            <a:endParaRPr lang="de-DE"/>
          </a:p>
          <a:p>
            <a:pPr lvl="3"/>
            <a:r>
              <a:rPr lang="en-US" noProof="0"/>
              <a:t>Fourth</a:t>
            </a:r>
            <a:r>
              <a:rPr lang="de-DE"/>
              <a:t> Level</a:t>
            </a:r>
            <a:endParaRPr lang="de-DE"/>
          </a:p>
          <a:p>
            <a:pPr lvl="0"/>
            <a:endParaRPr lang="de-DE"/>
          </a:p>
        </p:txBody>
      </p:sp>
      <p:pic>
        <p:nvPicPr>
          <p:cNvPr id="3" name="Grafik 1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6" name="Textplatzhalter 8"/>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a:t>Edit Body Text (B1, 18pt)</a:t>
            </a:r>
            <a:endParaRPr lang="en-US"/>
          </a:p>
          <a:p>
            <a:pPr lvl="1"/>
            <a:r>
              <a:rPr lang="de-DE"/>
              <a:t>Second Level</a:t>
            </a:r>
            <a:endParaRPr lang="de-DE"/>
          </a:p>
          <a:p>
            <a:pPr lvl="2"/>
            <a:r>
              <a:rPr lang="de-DE"/>
              <a:t>Third Level</a:t>
            </a:r>
            <a:endParaRPr lang="de-DE"/>
          </a:p>
          <a:p>
            <a:pPr lvl="3"/>
            <a:r>
              <a:rPr lang="en-US" noProof="0"/>
              <a:t>Fourth</a:t>
            </a:r>
            <a:r>
              <a:rPr lang="de-DE"/>
              <a:t> Level</a:t>
            </a:r>
            <a:endParaRPr lang="de-DE"/>
          </a:p>
          <a:p>
            <a:pPr lvl="0"/>
            <a:endParaRPr lang="de-DE"/>
          </a:p>
        </p:txBody>
      </p:sp>
      <p:sp>
        <p:nvSpPr>
          <p:cNvPr id="8" name="Fußzeilenplatzhalter 7"/>
          <p:cNvSpPr>
            <a:spLocks noGrp="1"/>
          </p:cNvSpPr>
          <p:nvPr>
            <p:ph type="ftr" sz="quarter" idx="15"/>
          </p:nvPr>
        </p:nvSpPr>
        <p:spPr/>
        <p:txBody>
          <a:bodyPr/>
          <a:lstStyle/>
          <a:p>
            <a:r>
              <a:rPr lang="de-DE">
                <a:latin typeface="+mn-lt"/>
              </a:rPr>
              <a:t>Project</a:t>
            </a:r>
            <a:r>
              <a:rPr lang="de-DE"/>
              <a:t> Name</a:t>
            </a:r>
            <a:endParaRPr lang="de-DE"/>
          </a:p>
        </p:txBody>
      </p:sp>
      <p:sp>
        <p:nvSpPr>
          <p:cNvPr id="9" name="Foliennummernplatzhalter 8"/>
          <p:cNvSpPr>
            <a:spLocks noGrp="1"/>
          </p:cNvSpPr>
          <p:nvPr>
            <p:ph type="sldNum" sz="quarter" idx="16"/>
          </p:nvPr>
        </p:nvSpPr>
        <p:spPr/>
        <p:txBody>
          <a:bodyPr/>
          <a:lstStyle/>
          <a:p>
            <a:fld id="{DB97557C-07F1-4F6F-B2A1-37771CCEF5CA}" type="slidenum">
              <a:rPr lang="de-DE" smtClean="0"/>
            </a:fld>
            <a:endParaRPr lang="de-DE"/>
          </a:p>
        </p:txBody>
      </p:sp>
      <p:sp>
        <p:nvSpPr>
          <p:cNvPr id="2" name="Titel 1"/>
          <p:cNvSpPr>
            <a:spLocks noGrp="1"/>
          </p:cNvSpPr>
          <p:nvPr>
            <p:ph type="title" hasCustomPrompt="1"/>
          </p:nvPr>
        </p:nvSpPr>
        <p:spPr/>
        <p:txBody>
          <a:bodyPr/>
          <a:lstStyle>
            <a:lvl1pPr>
              <a:defRPr/>
            </a:lvl1pPr>
          </a:lstStyle>
          <a:p>
            <a:r>
              <a:rPr lang="de-DE"/>
              <a:t>Slide Titel (H2, 27pt)</a:t>
            </a:r>
            <a:endParaRPr lang="de-DE"/>
          </a:p>
        </p:txBody>
      </p:sp>
      <p:pic>
        <p:nvPicPr>
          <p:cNvPr id="10" name="Grafik 9"/>
          <p:cNvPicPr>
            <a:picLocks noChangeAspect="1"/>
          </p:cNvPicPr>
          <p:nvPr userDrawn="1"/>
        </p:nvPicPr>
        <p:blipFill>
          <a:blip r:embed="rId2" cstate="screen"/>
          <a:stretch>
            <a:fillRect/>
          </a:stretch>
        </p:blipFill>
        <p:spPr>
          <a:xfrm>
            <a:off x="8675982" y="4649867"/>
            <a:ext cx="284309" cy="284309"/>
          </a:xfrm>
          <a:prstGeom prst="rect">
            <a:avLst/>
          </a:prstGeom>
          <a:blipFill>
            <a:blip r:embed="rId2" cstate="screen"/>
            <a:stretch>
              <a:fillRect/>
            </a:stretch>
          </a:blipFill>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3" Type="http://schemas.openxmlformats.org/officeDocument/2006/relationships/theme" Target="../theme/theme1.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99593" y="334160"/>
            <a:ext cx="7272807" cy="1171672"/>
          </a:xfrm>
          <a:prstGeom prst="rect">
            <a:avLst/>
          </a:prstGeom>
        </p:spPr>
        <p:txBody>
          <a:bodyPr vert="horz" wrap="square" lIns="0" tIns="0" rIns="0" bIns="0" rtlCol="0" anchor="ctr">
            <a:noAutofit/>
          </a:bodyPr>
          <a:lstStyle/>
          <a:p>
            <a:r>
              <a:rPr lang="de-DE"/>
              <a:t>Edit Slide-Title (H2, 27pt)</a:t>
            </a:r>
            <a:endParaRPr lang="de-DE"/>
          </a:p>
        </p:txBody>
      </p:sp>
      <p:sp>
        <p:nvSpPr>
          <p:cNvPr id="3" name="Textplatzhalter 2"/>
          <p:cNvSpPr>
            <a:spLocks noGrp="1"/>
          </p:cNvSpPr>
          <p:nvPr>
            <p:ph type="body" idx="1"/>
          </p:nvPr>
        </p:nvSpPr>
        <p:spPr>
          <a:xfrm>
            <a:off x="899593" y="1563688"/>
            <a:ext cx="7272806" cy="2966450"/>
          </a:xfrm>
          <a:prstGeom prst="rect">
            <a:avLst/>
          </a:prstGeom>
        </p:spPr>
        <p:txBody>
          <a:bodyPr vert="horz" lIns="0" tIns="0" rIns="0" bIns="0" rtlCol="0">
            <a:noAutofit/>
          </a:bodyPr>
          <a:lstStyle/>
          <a:p>
            <a:pPr lvl="0"/>
            <a:r>
              <a:rPr lang="de-DE"/>
              <a:t>Edit Body Text (B1, 18pt)</a:t>
            </a:r>
            <a:endParaRPr lang="de-DE"/>
          </a:p>
          <a:p>
            <a:pPr lvl="1"/>
            <a:r>
              <a:rPr lang="de-DE"/>
              <a:t>Second Level</a:t>
            </a:r>
            <a:endParaRPr lang="de-DE"/>
          </a:p>
          <a:p>
            <a:pPr lvl="2"/>
            <a:r>
              <a:rPr lang="de-DE"/>
              <a:t>Third Level</a:t>
            </a:r>
            <a:endParaRPr lang="de-DE"/>
          </a:p>
          <a:p>
            <a:pPr lvl="3"/>
            <a:r>
              <a:rPr lang="en-US" noProof="0"/>
              <a:t>Fourth</a:t>
            </a:r>
            <a:r>
              <a:rPr lang="de-DE"/>
              <a:t> Level</a:t>
            </a:r>
            <a:endParaRPr lang="de-DE"/>
          </a:p>
        </p:txBody>
      </p:sp>
      <p:sp>
        <p:nvSpPr>
          <p:cNvPr id="17" name="Fußzeilenplatzhalter 4"/>
          <p:cNvSpPr>
            <a:spLocks noGrp="1"/>
          </p:cNvSpPr>
          <p:nvPr>
            <p:ph type="ftr" sz="quarter" idx="3"/>
          </p:nvPr>
        </p:nvSpPr>
        <p:spPr>
          <a:xfrm rot="16200000">
            <a:off x="6899348" y="1796761"/>
            <a:ext cx="3823076" cy="620078"/>
          </a:xfrm>
          <a:prstGeom prst="rect">
            <a:avLst/>
          </a:prstGeom>
        </p:spPr>
        <p:txBody>
          <a:bodyPr vert="horz" lIns="91440" tIns="45720" rIns="91440" bIns="45720" rtlCol="0" anchor="ctr"/>
          <a:lstStyle>
            <a:lvl1pPr algn="ctr">
              <a:defRPr lang="de-DE" sz="1650" b="1" kern="1200" dirty="0">
                <a:solidFill>
                  <a:schemeClr val="accent4"/>
                </a:solidFill>
                <a:latin typeface="Arial" panose="020B0604020202020204" pitchFamily="34" charset="0"/>
                <a:ea typeface="+mn-ea"/>
                <a:cs typeface="Arial" panose="020B0604020202020204" pitchFamily="34" charset="0"/>
              </a:defRPr>
            </a:lvl1pPr>
          </a:lstStyle>
          <a:p>
            <a:r>
              <a:rPr lang="de-DE"/>
              <a:t>Project Name</a:t>
            </a:r>
            <a:endParaRPr lang="de-DE"/>
          </a:p>
        </p:txBody>
      </p:sp>
      <p:sp>
        <p:nvSpPr>
          <p:cNvPr id="18" name="Foliennummernplatzhalter 5"/>
          <p:cNvSpPr>
            <a:spLocks noGrp="1"/>
          </p:cNvSpPr>
          <p:nvPr>
            <p:ph type="sldNum" sz="quarter" idx="4"/>
          </p:nvPr>
        </p:nvSpPr>
        <p:spPr>
          <a:xfrm>
            <a:off x="250824" y="4659983"/>
            <a:ext cx="504751" cy="261268"/>
          </a:xfrm>
          <a:prstGeom prst="rect">
            <a:avLst/>
          </a:prstGeom>
        </p:spPr>
        <p:txBody>
          <a:bodyPr vert="horz" lIns="0" tIns="45720" rIns="91440" bIns="0" rtlCol="0" anchor="b"/>
          <a:lstStyle>
            <a:lvl1pPr algn="l">
              <a:defRPr sz="900" b="0">
                <a:solidFill>
                  <a:schemeClr val="tx2"/>
                </a:solidFill>
                <a:latin typeface="+mn-lt"/>
                <a:cs typeface="Arial" panose="020B0604020202020204" pitchFamily="34" charset="0"/>
              </a:defRPr>
            </a:lvl1pPr>
          </a:lstStyle>
          <a:p>
            <a:fld id="{DB97557C-07F1-4F6F-B2A1-37771CCEF5CA}" type="slidenum">
              <a:rPr lang="de-DE" smtClean="0"/>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hdr="0" ftr="0" dt="0"/>
  <p:txStyles>
    <p:titleStyle>
      <a:lvl1pPr marL="0" indent="0" algn="l" defTabSz="685800" rtl="0" eaLnBrk="1" latinLnBrk="0" hangingPunct="1">
        <a:lnSpc>
          <a:spcPct val="90000"/>
        </a:lnSpc>
        <a:spcBef>
          <a:spcPct val="0"/>
        </a:spcBef>
        <a:buFont typeface="+mj-lt"/>
        <a:buNone/>
        <a:defRPr lang="de-DE" sz="2700" b="1" kern="1200" cap="none" spc="-75" baseline="0" dirty="0">
          <a:solidFill>
            <a:schemeClr val="tx1"/>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Cambria" panose="02040503050406030204" pitchFamily="18" charset="0"/>
          <a:ea typeface="Cambria" panose="02040503050406030204" pitchFamily="18" charset="0"/>
          <a:cs typeface="Arial" panose="020B0604020202020204" pitchFamily="34" charset="0"/>
        </a:defRPr>
      </a:lvl1pPr>
      <a:lvl2pPr marL="285750"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2pPr>
      <a:lvl3pPr marL="421005"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3pPr>
      <a:lvl4pPr marL="622300" indent="-285750" algn="l" defTabSz="685800" rtl="0" eaLnBrk="1" latinLnBrk="0" hangingPunct="1">
        <a:lnSpc>
          <a:spcPct val="9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4pPr>
      <a:lvl5pPr marL="81026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image" Target="../media/image14.png"/><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notesSlide" Target="../notesSlides/notesSlide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image" Target="../media/image14.png"/><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6"/>
          <p:cNvSpPr/>
          <p:nvPr/>
        </p:nvSpPr>
        <p:spPr>
          <a:xfrm rot="10800000">
            <a:off x="3989872" y="3066190"/>
            <a:ext cx="1713518" cy="838553"/>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p>
        </p:txBody>
      </p:sp>
      <p:pic>
        <p:nvPicPr>
          <p:cNvPr id="9" name="Bildplatzhalter 8"/>
          <p:cNvPicPr>
            <a:picLocks noGrp="1" noChangeAspect="1"/>
          </p:cNvPicPr>
          <p:nvPr>
            <p:ph type="pic" sz="quarter" idx="14"/>
          </p:nvPr>
        </p:nvPicPr>
        <p:blipFill>
          <a:blip r:embed="rId1" cstate="screen"/>
          <a:srcRect/>
          <a:stretch>
            <a:fillRect/>
          </a:stretch>
        </p:blipFill>
        <p:spPr/>
      </p:pic>
      <p:sp>
        <p:nvSpPr>
          <p:cNvPr id="3" name="Titel 2"/>
          <p:cNvSpPr>
            <a:spLocks noGrp="1"/>
          </p:cNvSpPr>
          <p:nvPr>
            <p:ph type="title"/>
          </p:nvPr>
        </p:nvSpPr>
        <p:spPr>
          <a:xfrm>
            <a:off x="1028700" y="249555"/>
            <a:ext cx="5826125" cy="1527175"/>
          </a:xfrm>
        </p:spPr>
        <p:txBody>
          <a:bodyPr/>
          <a:lstStyle/>
          <a:p>
            <a:pPr algn="ctr">
              <a:lnSpc>
                <a:spcPct val="130000"/>
              </a:lnSpc>
            </a:pPr>
            <a:br>
              <a:rPr lang="en-US" sz="1800" dirty="0">
                <a:latin typeface="黑体" panose="02010609060101010101" pitchFamily="49" charset="-122"/>
                <a:ea typeface="黑体" panose="02010609060101010101" pitchFamily="49" charset="-122"/>
              </a:rPr>
            </a:br>
            <a:r>
              <a:rPr lang="zh-CN" altLang="en-US" sz="2400" spc="-80" dirty="0">
                <a:solidFill>
                  <a:schemeClr val="tx1"/>
                </a:solidFill>
                <a:uFillTx/>
                <a:latin typeface="Arial" panose="020B0604020202020204" pitchFamily="34" charset="0"/>
                <a:ea typeface="微软雅黑" panose="020B0503020204020204" pitchFamily="34" charset="-122"/>
              </a:rPr>
              <a:t>全国碳排放权交易市场</a:t>
            </a:r>
            <a:r>
              <a:rPr lang="en-US" altLang="zh-CN" sz="2400" spc="-80" dirty="0">
                <a:solidFill>
                  <a:schemeClr val="tx1"/>
                </a:solidFill>
                <a:uFillTx/>
                <a:latin typeface="Arial" panose="020B0604020202020204" pitchFamily="34" charset="0"/>
                <a:ea typeface="微软雅黑" panose="020B0503020204020204" pitchFamily="34" charset="-122"/>
              </a:rPr>
              <a:t>-</a:t>
            </a:r>
            <a:r>
              <a:rPr lang="zh-CN" altLang="en-US" sz="2400" spc="-80" dirty="0">
                <a:solidFill>
                  <a:schemeClr val="tx1"/>
                </a:solidFill>
                <a:uFillTx/>
                <a:latin typeface="Arial" panose="020B0604020202020204" pitchFamily="34" charset="0"/>
                <a:ea typeface="微软雅黑" panose="020B0503020204020204" pitchFamily="34" charset="-122"/>
              </a:rPr>
              <a:t>铝冶炼行业核查指南</a:t>
            </a:r>
            <a:endParaRPr lang="zh-CN" altLang="en-US" sz="2400" spc="-80" dirty="0">
              <a:solidFill>
                <a:schemeClr val="tx1"/>
              </a:solidFill>
              <a:uFillTx/>
              <a:latin typeface="Arial" panose="020B0604020202020204" pitchFamily="34" charset="0"/>
              <a:ea typeface="微软雅黑" panose="020B0503020204020204" pitchFamily="34" charset="-122"/>
            </a:endParaRPr>
          </a:p>
        </p:txBody>
      </p:sp>
      <p:sp>
        <p:nvSpPr>
          <p:cNvPr id="4" name="Textplatzhalter 3"/>
          <p:cNvSpPr>
            <a:spLocks noGrp="1"/>
          </p:cNvSpPr>
          <p:nvPr>
            <p:ph type="body" sz="quarter" idx="15"/>
          </p:nvPr>
        </p:nvSpPr>
        <p:spPr>
          <a:xfrm>
            <a:off x="1028699" y="2209801"/>
            <a:ext cx="5923245" cy="361950"/>
          </a:xfrm>
        </p:spPr>
        <p:txBody>
          <a:bodyPr/>
          <a:lstStyle/>
          <a:p>
            <a:r>
              <a:rPr lang="zh-CN" altLang="en-US" sz="1600" b="1" dirty="0">
                <a:latin typeface="黑体" panose="02010609060101010101" pitchFamily="49" charset="-122"/>
                <a:ea typeface="黑体" panose="02010609060101010101" pitchFamily="49" charset="-122"/>
              </a:rPr>
              <a:t>中国质量认证中心有限</a:t>
            </a:r>
            <a:r>
              <a:rPr lang="zh-CN" altLang="en-US" sz="1600" b="1" dirty="0">
                <a:latin typeface="黑体" panose="02010609060101010101" pitchFamily="49" charset="-122"/>
                <a:ea typeface="黑体" panose="02010609060101010101" pitchFamily="49" charset="-122"/>
              </a:rPr>
              <a:t>公司</a:t>
            </a:r>
            <a:endParaRPr lang="zh-CN" altLang="en-US" sz="1600" b="1" dirty="0">
              <a:latin typeface="黑体" panose="02010609060101010101" pitchFamily="49" charset="-122"/>
              <a:ea typeface="黑体" panose="02010609060101010101" pitchFamily="49" charset="-122"/>
            </a:endParaRPr>
          </a:p>
        </p:txBody>
      </p:sp>
      <p:sp>
        <p:nvSpPr>
          <p:cNvPr id="35" name="Textplatzhalter 34"/>
          <p:cNvSpPr>
            <a:spLocks noGrp="1"/>
          </p:cNvSpPr>
          <p:nvPr>
            <p:ph type="body" sz="quarter" idx="17"/>
          </p:nvPr>
        </p:nvSpPr>
        <p:spPr>
          <a:xfrm>
            <a:off x="826850" y="4518238"/>
            <a:ext cx="2519295" cy="565734"/>
          </a:xfrm>
        </p:spPr>
        <p:txBody>
          <a:bodyPr/>
          <a:lstStyle/>
          <a:p>
            <a:r>
              <a:rPr lang="de-DE" dirty="0"/>
              <a:t>2025.7</a:t>
            </a:r>
            <a:endParaRPr lang="de-DE" dirty="0"/>
          </a:p>
        </p:txBody>
      </p:sp>
      <p:sp>
        <p:nvSpPr>
          <p:cNvPr id="38" name="Rechteck 37"/>
          <p:cNvSpPr/>
          <p:nvPr/>
        </p:nvSpPr>
        <p:spPr>
          <a:xfrm rot="10800000">
            <a:off x="3989870" y="3294648"/>
            <a:ext cx="1041538" cy="610095"/>
          </a:xfrm>
          <a:prstGeom prst="rect">
            <a:avLst/>
          </a:prstGeom>
          <a:solidFill>
            <a:schemeClr val="accent4">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5"/>
          </a:p>
        </p:txBody>
      </p:sp>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a:xfrm>
            <a:off x="7435878" y="103695"/>
            <a:ext cx="1358843" cy="622233"/>
          </a:xfrm>
          <a:prstGeom prst="rect">
            <a:avLst/>
          </a:prstGeom>
        </p:spPr>
      </p:pic>
      <p:pic>
        <p:nvPicPr>
          <p:cNvPr id="2" name="图片 1" descr="1横版logo_画板 1"/>
          <p:cNvPicPr>
            <a:picLocks noChangeAspect="1"/>
          </p:cNvPicPr>
          <p:nvPr/>
        </p:nvPicPr>
        <p:blipFill>
          <a:blip r:embed="rId3"/>
          <a:srcRect t="34040" b="39061"/>
          <a:stretch>
            <a:fillRect/>
          </a:stretch>
        </p:blipFill>
        <p:spPr>
          <a:xfrm>
            <a:off x="93345" y="40005"/>
            <a:ext cx="2794000" cy="626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内容要点</a:t>
            </a:r>
            <a:endPar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3" name="文本框 2"/>
          <p:cNvSpPr txBox="1"/>
          <p:nvPr/>
        </p:nvSpPr>
        <p:spPr>
          <a:xfrm>
            <a:off x="309245" y="1392555"/>
            <a:ext cx="8419465" cy="2651125"/>
          </a:xfrm>
          <a:prstGeom prst="rect">
            <a:avLst/>
          </a:prstGeom>
          <a:noFill/>
        </p:spPr>
        <p:txBody>
          <a:bodyPr wrap="square" rtlCol="0" anchor="t">
            <a:spAutoFit/>
          </a:bodyPr>
          <a:p>
            <a:pPr marL="342900" indent="-342900">
              <a:spcBef>
                <a:spcPct val="20000"/>
              </a:spcBef>
              <a:buFont typeface="Wingdings" panose="05000000000000000000" pitchFamily="2" charset="2"/>
              <a:buChar char="Ø"/>
              <a:defRPr/>
            </a:pPr>
            <a:r>
              <a:rPr lang="zh-CN" altLang="en-US" sz="1600" dirty="0" smtClean="0">
                <a:latin typeface="微软雅黑" panose="020B0503020204020204" pitchFamily="34" charset="-122"/>
                <a:ea typeface="微软雅黑" panose="020B0503020204020204" pitchFamily="34" charset="-122"/>
                <a:sym typeface="+mn-ea"/>
              </a:rPr>
              <a:t>核查</a:t>
            </a:r>
            <a:r>
              <a:rPr lang="zh-CN" altLang="en-US" sz="1600" dirty="0">
                <a:latin typeface="微软雅黑" panose="020B0503020204020204" pitchFamily="34" charset="-122"/>
                <a:ea typeface="微软雅黑" panose="020B0503020204020204" pitchFamily="34" charset="-122"/>
                <a:sym typeface="+mn-ea"/>
              </a:rPr>
              <a:t>组应按本指南</a:t>
            </a:r>
            <a:r>
              <a:rPr lang="en-US" altLang="zh-CN" sz="1600" dirty="0" smtClean="0">
                <a:latin typeface="微软雅黑" panose="020B0503020204020204" pitchFamily="34" charset="-122"/>
                <a:ea typeface="微软雅黑" panose="020B0503020204020204" pitchFamily="34" charset="-122"/>
                <a:sym typeface="+mn-ea"/>
              </a:rPr>
              <a:t>3.1~3.6 </a:t>
            </a:r>
            <a:r>
              <a:rPr lang="zh-CN" altLang="en-US" sz="1600" dirty="0">
                <a:latin typeface="微软雅黑" panose="020B0503020204020204" pitchFamily="34" charset="-122"/>
                <a:ea typeface="微软雅黑" panose="020B0503020204020204" pitchFamily="34" charset="-122"/>
                <a:sym typeface="+mn-ea"/>
              </a:rPr>
              <a:t>章节的相关要求对重点排放单位排放报告中的相关信息和数据开展核查。其中，标注星号*的内容原则上为必须核查的内容，在具体核查过程中，核查组可结合自身经验，并根据重点排放单位的实际情况判断，确定查、问、看、验的具体内容以及详细程度。无论核查的内容和详细程度如何确定，都应确保核查报告的</a:t>
            </a:r>
            <a:r>
              <a:rPr lang="zh-CN" altLang="en-US" sz="1600" b="1" dirty="0">
                <a:solidFill>
                  <a:srgbClr val="FF0000"/>
                </a:solidFill>
                <a:latin typeface="微软雅黑" panose="020B0503020204020204" pitchFamily="34" charset="-122"/>
                <a:ea typeface="微软雅黑" panose="020B0503020204020204" pitchFamily="34" charset="-122"/>
                <a:sym typeface="+mn-ea"/>
              </a:rPr>
              <a:t>真实性、完整性、准确性和可靠性</a:t>
            </a:r>
            <a:r>
              <a:rPr lang="zh-CN" altLang="en-US" sz="1600" dirty="0">
                <a:latin typeface="微软雅黑" panose="020B0503020204020204" pitchFamily="34" charset="-122"/>
                <a:ea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sym typeface="+mn-ea"/>
            </a:endParaRPr>
          </a:p>
          <a:p>
            <a:pPr marL="342900" indent="-342900">
              <a:spcBef>
                <a:spcPct val="20000"/>
              </a:spcBef>
              <a:buFont typeface="Wingdings" panose="05000000000000000000" pitchFamily="2" charset="2"/>
              <a:buChar char="Ø"/>
              <a:defRPr/>
            </a:pPr>
            <a:endParaRPr lang="zh-CN" altLang="en-US" sz="1600" dirty="0">
              <a:latin typeface="微软雅黑" panose="020B0503020204020204" pitchFamily="34" charset="-122"/>
              <a:ea typeface="微软雅黑" panose="020B0503020204020204" pitchFamily="34" charset="-122"/>
              <a:sym typeface="+mn-ea"/>
            </a:endParaRPr>
          </a:p>
          <a:p>
            <a:pPr marL="342900" indent="-342900">
              <a:spcBef>
                <a:spcPct val="20000"/>
              </a:spcBef>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sym typeface="+mn-ea"/>
              </a:rPr>
              <a:t>核查组应现场查阅重点排放单位提供证据的</a:t>
            </a:r>
            <a:r>
              <a:rPr lang="zh-CN" altLang="en-US" sz="1600" b="1" dirty="0">
                <a:solidFill>
                  <a:srgbClr val="FF0000"/>
                </a:solidFill>
                <a:latin typeface="微软雅黑" panose="020B0503020204020204" pitchFamily="34" charset="-122"/>
                <a:ea typeface="微软雅黑" panose="020B0503020204020204" pitchFamily="34" charset="-122"/>
                <a:sym typeface="+mn-ea"/>
              </a:rPr>
              <a:t>原件</a:t>
            </a:r>
            <a:r>
              <a:rPr lang="zh-CN" altLang="en-US" sz="1600" dirty="0">
                <a:latin typeface="微软雅黑" panose="020B0503020204020204" pitchFamily="34" charset="-122"/>
                <a:ea typeface="微软雅黑" panose="020B0503020204020204" pitchFamily="34" charset="-122"/>
                <a:sym typeface="+mn-ea"/>
              </a:rPr>
              <a:t>，对证据载明信息以及证据之间逻辑关系的合理性进行审核，从而对排放报告中信息和数据的</a:t>
            </a:r>
            <a:r>
              <a:rPr lang="zh-CN" altLang="en-US" sz="1600" b="1" dirty="0">
                <a:solidFill>
                  <a:srgbClr val="FF0000"/>
                </a:solidFill>
                <a:latin typeface="微软雅黑" panose="020B0503020204020204" pitchFamily="34" charset="-122"/>
                <a:ea typeface="微软雅黑" panose="020B0503020204020204" pitchFamily="34" charset="-122"/>
                <a:sym typeface="+mn-ea"/>
              </a:rPr>
              <a:t>完整性、准确性和符合性</a:t>
            </a:r>
            <a:r>
              <a:rPr lang="zh-CN" altLang="en-US" sz="1600" dirty="0">
                <a:latin typeface="微软雅黑" panose="020B0503020204020204" pitchFamily="34" charset="-122"/>
                <a:ea typeface="微软雅黑" panose="020B0503020204020204" pitchFamily="34" charset="-122"/>
                <a:sym typeface="+mn-ea"/>
              </a:rPr>
              <a:t>进行判断。核查组应对核查过程中发现的任何与核算指南或质量控制计划不符合的情形开具不符合项，并要求重点排放单位补正。</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重点排放单位基本情况的核查</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4" name="图片 3"/>
          <p:cNvPicPr>
            <a:picLocks noChangeAspect="1"/>
          </p:cNvPicPr>
          <p:nvPr/>
        </p:nvPicPr>
        <p:blipFill>
          <a:blip r:embed="rId3"/>
          <a:stretch>
            <a:fillRect/>
          </a:stretch>
        </p:blipFill>
        <p:spPr>
          <a:xfrm>
            <a:off x="543560" y="1240155"/>
            <a:ext cx="7522210" cy="3903345"/>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重点排放单位基本情况的核查</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3" name="图片 2"/>
          <p:cNvPicPr>
            <a:picLocks noChangeAspect="1"/>
          </p:cNvPicPr>
          <p:nvPr/>
        </p:nvPicPr>
        <p:blipFill>
          <a:blip r:embed="rId3"/>
          <a:stretch>
            <a:fillRect/>
          </a:stretch>
        </p:blipFill>
        <p:spPr>
          <a:xfrm>
            <a:off x="406400" y="1253490"/>
            <a:ext cx="9602470" cy="3805555"/>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核算边界</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的核查</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矩形 3"/>
          <p:cNvSpPr/>
          <p:nvPr/>
        </p:nvSpPr>
        <p:spPr>
          <a:xfrm>
            <a:off x="641985" y="1353185"/>
            <a:ext cx="8550910" cy="685800"/>
          </a:xfrm>
          <a:prstGeom prst="rect">
            <a:avLst/>
          </a:prstGeom>
        </p:spPr>
        <p:txBody>
          <a:bodyPr wrap="square">
            <a:noAutofit/>
          </a:bodyPr>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核查组应确认重点排放单位排放报告</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中铝电解工序</a:t>
            </a:r>
            <a:r>
              <a:rPr lang="zh-CN" altLang="en-US" sz="1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生产设施信息的完整性、准确性</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，核实其</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与数据质量控制方案、</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现场确认设施信息的一致性，确认机组信息的变更情况</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表</a:t>
            </a:r>
            <a:r>
              <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rPr>
              <a:t>C.2)</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2171065" y="2188845"/>
            <a:ext cx="4354195" cy="3038475"/>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核算方法的核查</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矩形 3"/>
          <p:cNvSpPr/>
          <p:nvPr/>
        </p:nvSpPr>
        <p:spPr>
          <a:xfrm>
            <a:off x="395605" y="1401445"/>
            <a:ext cx="8550910" cy="685800"/>
          </a:xfrm>
          <a:prstGeom prst="rect">
            <a:avLst/>
          </a:prstGeom>
        </p:spPr>
        <p:txBody>
          <a:bodyPr wrap="square">
            <a:noAutofit/>
          </a:bodyPr>
          <a:p>
            <a:pPr>
              <a:lnSpc>
                <a:spcPct val="150000"/>
              </a:lnSpc>
            </a:pPr>
            <a:r>
              <a:rPr lang="zh-CN" altLang="en-US" sz="1600" dirty="0">
                <a:latin typeface="微软雅黑" panose="020B0503020204020204" pitchFamily="34" charset="-122"/>
                <a:ea typeface="微软雅黑" panose="020B0503020204020204" pitchFamily="34" charset="-122"/>
                <a:sym typeface="+mn-ea"/>
              </a:rPr>
              <a:t>核查组应确认核算方法是否符合核算指南的要求，对任何偏离指南的核算方法都应判断其合理性，并在核查报告的</a:t>
            </a:r>
            <a:r>
              <a:rPr lang="zh-CN" altLang="en-US" sz="1600" b="1" dirty="0">
                <a:solidFill>
                  <a:srgbClr val="FF0000"/>
                </a:solidFill>
                <a:latin typeface="微软雅黑" panose="020B0503020204020204" pitchFamily="34" charset="-122"/>
                <a:ea typeface="微软雅黑" panose="020B0503020204020204" pitchFamily="34" charset="-122"/>
                <a:sym typeface="+mn-ea"/>
              </a:rPr>
              <a:t>核查发现和核查结论章节</a:t>
            </a:r>
            <a:r>
              <a:rPr lang="zh-CN" altLang="en-US" sz="1600" dirty="0">
                <a:latin typeface="微软雅黑" panose="020B0503020204020204" pitchFamily="34" charset="-122"/>
                <a:ea typeface="微软雅黑" panose="020B0503020204020204" pitchFamily="34" charset="-122"/>
                <a:sym typeface="+mn-ea"/>
              </a:rPr>
              <a:t>予以说明。</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核算数据的核查（活动数据为例）</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矩形 3"/>
          <p:cNvSpPr/>
          <p:nvPr/>
        </p:nvSpPr>
        <p:spPr>
          <a:xfrm>
            <a:off x="296545" y="1203325"/>
            <a:ext cx="8550910" cy="685800"/>
          </a:xfrm>
          <a:prstGeom prst="rect">
            <a:avLst/>
          </a:prstGeom>
        </p:spPr>
        <p:txBody>
          <a:bodyPr wrap="square">
            <a:noAutofit/>
          </a:bodyPr>
          <a:p>
            <a:pPr marL="285750" indent="-285750">
              <a:lnSpc>
                <a:spcPct val="1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sym typeface="+mn-ea"/>
              </a:rPr>
              <a:t>核查组应根据核算指南，对重点排放单位排放报告中的所有</a:t>
            </a:r>
            <a:r>
              <a:rPr lang="zh-CN" altLang="en-US" sz="1400" b="1" dirty="0">
                <a:solidFill>
                  <a:srgbClr val="FF0000"/>
                </a:solidFill>
                <a:latin typeface="微软雅黑" panose="020B0503020204020204" pitchFamily="34" charset="-122"/>
                <a:ea typeface="微软雅黑" panose="020B0503020204020204" pitchFamily="34" charset="-122"/>
                <a:sym typeface="+mn-ea"/>
              </a:rPr>
              <a:t>活动数据的来源及数值</a:t>
            </a:r>
            <a:r>
              <a:rPr lang="zh-CN" altLang="en-US" sz="1400" dirty="0">
                <a:latin typeface="微软雅黑" panose="020B0503020204020204" pitchFamily="34" charset="-122"/>
                <a:ea typeface="微软雅黑" panose="020B0503020204020204" pitchFamily="34" charset="-122"/>
                <a:sym typeface="+mn-ea"/>
              </a:rPr>
              <a:t>进行核查。核查内容应包括活动数据的数值、单位、数据获取方式、数据来源</a:t>
            </a:r>
            <a:r>
              <a:rPr lang="zh-CN" altLang="en-US" sz="1400" dirty="0" smtClean="0">
                <a:latin typeface="微软雅黑" panose="020B0503020204020204" pitchFamily="34" charset="-122"/>
                <a:ea typeface="微软雅黑" panose="020B0503020204020204" pitchFamily="34" charset="-122"/>
                <a:sym typeface="+mn-ea"/>
              </a:rPr>
              <a:t>、数据质量控制方案中</a:t>
            </a:r>
            <a:r>
              <a:rPr lang="zh-CN" altLang="en-US" sz="1400" dirty="0">
                <a:latin typeface="微软雅黑" panose="020B0503020204020204" pitchFamily="34" charset="-122"/>
                <a:ea typeface="微软雅黑" panose="020B0503020204020204" pitchFamily="34" charset="-122"/>
                <a:sym typeface="+mn-ea"/>
              </a:rPr>
              <a:t>设备维护信息</a:t>
            </a:r>
            <a:r>
              <a:rPr lang="zh-CN" altLang="en-US" sz="1400" dirty="0" smtClean="0">
                <a:latin typeface="微软雅黑" panose="020B0503020204020204" pitchFamily="34" charset="-122"/>
                <a:ea typeface="微软雅黑" panose="020B0503020204020204" pitchFamily="34" charset="-122"/>
                <a:sym typeface="+mn-ea"/>
              </a:rPr>
              <a:t>（</a:t>
            </a:r>
            <a:r>
              <a:rPr lang="zh-CN" altLang="zh-CN" sz="1400" dirty="0">
                <a:latin typeface="微软雅黑" panose="020B0503020204020204" pitchFamily="34" charset="-122"/>
                <a:ea typeface="微软雅黑" panose="020B0503020204020204" pitchFamily="34" charset="-122"/>
                <a:sym typeface="+mn-ea"/>
              </a:rPr>
              <a:t>计量器具的数量、型号、编号、精度、位置、监测频次、检定</a:t>
            </a:r>
            <a:r>
              <a:rPr lang="en-US" altLang="zh-CN" sz="1400" dirty="0">
                <a:latin typeface="微软雅黑" panose="020B0503020204020204" pitchFamily="34" charset="-122"/>
                <a:ea typeface="微软雅黑" panose="020B0503020204020204" pitchFamily="34" charset="-122"/>
                <a:sym typeface="+mn-ea"/>
              </a:rPr>
              <a:t>/</a:t>
            </a:r>
            <a:r>
              <a:rPr lang="zh-CN" altLang="zh-CN" sz="1400" dirty="0">
                <a:latin typeface="微软雅黑" panose="020B0503020204020204" pitchFamily="34" charset="-122"/>
                <a:ea typeface="微软雅黑" panose="020B0503020204020204" pitchFamily="34" charset="-122"/>
                <a:sym typeface="+mn-ea"/>
              </a:rPr>
              <a:t>校准频次以及所依据的检定</a:t>
            </a:r>
            <a:r>
              <a:rPr lang="en-US" altLang="zh-CN" sz="1400" dirty="0">
                <a:latin typeface="微软雅黑" panose="020B0503020204020204" pitchFamily="34" charset="-122"/>
                <a:ea typeface="微软雅黑" panose="020B0503020204020204" pitchFamily="34" charset="-122"/>
                <a:sym typeface="+mn-ea"/>
              </a:rPr>
              <a:t>/</a:t>
            </a:r>
            <a:r>
              <a:rPr lang="zh-CN" altLang="zh-CN" sz="1400" dirty="0">
                <a:latin typeface="微软雅黑" panose="020B0503020204020204" pitchFamily="34" charset="-122"/>
                <a:ea typeface="微软雅黑" panose="020B0503020204020204" pitchFamily="34" charset="-122"/>
                <a:sym typeface="+mn-ea"/>
              </a:rPr>
              <a:t>校准技术规范</a:t>
            </a:r>
            <a:r>
              <a:rPr lang="zh-CN" altLang="en-US" sz="1400" dirty="0" smtClean="0">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、数据缺失时的处理方式、数据获取负责部门等。</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sym typeface="+mn-ea"/>
              </a:rPr>
              <a:t>核查组应确认活动数据</a:t>
            </a:r>
            <a:r>
              <a:rPr lang="zh-CN" altLang="en-US" sz="1400" b="1" dirty="0">
                <a:solidFill>
                  <a:srgbClr val="FF0000"/>
                </a:solidFill>
                <a:latin typeface="微软雅黑" panose="020B0503020204020204" pitchFamily="34" charset="-122"/>
                <a:ea typeface="微软雅黑" panose="020B0503020204020204" pitchFamily="34" charset="-122"/>
                <a:sym typeface="+mn-ea"/>
              </a:rPr>
              <a:t>因设备校准延迟而导致的误差是否已根据设备的精度或不确定度</a:t>
            </a:r>
            <a:r>
              <a:rPr lang="zh-CN" altLang="en-US" sz="1400" dirty="0">
                <a:latin typeface="微软雅黑" panose="020B0503020204020204" pitchFamily="34" charset="-122"/>
                <a:ea typeface="微软雅黑" panose="020B0503020204020204" pitchFamily="34" charset="-122"/>
                <a:sym typeface="+mn-ea"/>
              </a:rPr>
              <a:t>进行了处理，以及处理的方式</a:t>
            </a:r>
            <a:r>
              <a:rPr lang="zh-CN" altLang="en-US" sz="1400" b="1" dirty="0">
                <a:solidFill>
                  <a:srgbClr val="FF0000"/>
                </a:solidFill>
                <a:latin typeface="微软雅黑" panose="020B0503020204020204" pitchFamily="34" charset="-122"/>
                <a:ea typeface="微软雅黑" panose="020B0503020204020204" pitchFamily="34" charset="-122"/>
                <a:sym typeface="+mn-ea"/>
              </a:rPr>
              <a:t>是否会导致低估排放量或过量发放配额</a:t>
            </a:r>
            <a:r>
              <a:rPr lang="zh-CN" altLang="en-US" sz="1400" dirty="0">
                <a:latin typeface="微软雅黑" panose="020B0503020204020204" pitchFamily="34" charset="-122"/>
                <a:ea typeface="微软雅黑" panose="020B0503020204020204" pitchFamily="34" charset="-122"/>
                <a:sym typeface="+mn-ea"/>
              </a:rPr>
              <a:t>。一般情况下，若重点排放单位监测设备未</a:t>
            </a:r>
            <a:r>
              <a:rPr lang="zh-CN" altLang="en-US" sz="1400" dirty="0" smtClean="0">
                <a:latin typeface="微软雅黑" panose="020B0503020204020204" pitchFamily="34" charset="-122"/>
                <a:ea typeface="微软雅黑" panose="020B0503020204020204" pitchFamily="34" charset="-122"/>
                <a:sym typeface="+mn-ea"/>
              </a:rPr>
              <a:t>按照数据质量控制方案进行</a:t>
            </a:r>
            <a:r>
              <a:rPr lang="zh-CN" altLang="en-US" sz="1400" dirty="0">
                <a:latin typeface="微软雅黑" panose="020B0503020204020204" pitchFamily="34" charset="-122"/>
                <a:ea typeface="微软雅黑" panose="020B0503020204020204" pitchFamily="34" charset="-122"/>
                <a:sym typeface="+mn-ea"/>
              </a:rPr>
              <a:t>校准，核查组可要求重点排放单位采用如下方法或更加保守的方式确定：</a:t>
            </a:r>
            <a:endParaRPr lang="zh-CN" altLang="en-US" sz="1400"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未延迟校准、准确度符合规定：按照实际检测结果；</a:t>
            </a:r>
            <a:endParaRPr lang="zh-CN" altLang="en-US" sz="1400"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未延迟校准、准确度超过规定要求：检测结果×[1+（校准准确度-规定准确度）]；</a:t>
            </a:r>
            <a:endParaRPr lang="zh-CN" altLang="en-US" sz="1400"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未校准：检测结果×（1+规定准确度）；</a:t>
            </a:r>
            <a:endParaRPr lang="zh-CN" altLang="en-US" sz="1400" dirty="0">
              <a:latin typeface="微软雅黑" panose="020B0503020204020204" pitchFamily="34" charset="-122"/>
              <a:ea typeface="微软雅黑" panose="020B0503020204020204" pitchFamily="34" charset="-122"/>
            </a:endParaRPr>
          </a:p>
          <a:p>
            <a:pPr indent="0">
              <a:lnSpc>
                <a:spcPct val="150000"/>
              </a:lnSpc>
              <a:buFont typeface="Wingdings" panose="05000000000000000000" charset="0"/>
              <a:buNone/>
            </a:pPr>
            <a:r>
              <a:rPr lang="zh-CN" altLang="en-US" sz="1400" dirty="0">
                <a:latin typeface="微软雅黑" panose="020B0503020204020204" pitchFamily="34" charset="-122"/>
                <a:ea typeface="微软雅黑" panose="020B0503020204020204" pitchFamily="34" charset="-122"/>
                <a:sym typeface="+mn-ea"/>
              </a:rPr>
              <a:t>﹣ 延迟校准： 排放年度内，校准覆盖时间段按未延迟校准处理，校准未覆盖时间段按未校准处理。</a:t>
            </a:r>
            <a:endParaRPr lang="zh-CN" altLang="en-US" sz="14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latin typeface="微软雅黑" panose="020B0503020204020204" pitchFamily="34" charset="-122"/>
                <a:ea typeface="微软雅黑" panose="020B0503020204020204" pitchFamily="34" charset="-122"/>
                <a:sym typeface="+mn-ea"/>
              </a:rPr>
              <a:t>核查组应将每一个</a:t>
            </a:r>
            <a:r>
              <a:rPr lang="zh-CN" altLang="en-US" sz="1400" b="1" dirty="0">
                <a:solidFill>
                  <a:srgbClr val="FF0000"/>
                </a:solidFill>
                <a:latin typeface="微软雅黑" panose="020B0503020204020204" pitchFamily="34" charset="-122"/>
                <a:ea typeface="微软雅黑" panose="020B0503020204020204" pitchFamily="34" charset="-122"/>
                <a:sym typeface="+mn-ea"/>
              </a:rPr>
              <a:t>活动数据与其他数据来源进行交叉核对</a:t>
            </a:r>
            <a:r>
              <a:rPr lang="zh-CN" altLang="en-US" sz="1400" dirty="0">
                <a:latin typeface="微软雅黑" panose="020B0503020204020204" pitchFamily="34" charset="-122"/>
                <a:ea typeface="微软雅黑" panose="020B0503020204020204" pitchFamily="34" charset="-122"/>
                <a:sym typeface="+mn-ea"/>
              </a:rPr>
              <a:t>，其他数据来源应与报告数据的来源不同</a:t>
            </a:r>
            <a:r>
              <a:rPr lang="zh-CN" altLang="en-US" sz="1400" dirty="0" smtClean="0">
                <a:latin typeface="微软雅黑" panose="020B0503020204020204" pitchFamily="34" charset="-122"/>
                <a:ea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阳极消耗量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3" name="文本框 2"/>
          <p:cNvSpPr txBox="1"/>
          <p:nvPr/>
        </p:nvSpPr>
        <p:spPr>
          <a:xfrm>
            <a:off x="307975" y="1430655"/>
            <a:ext cx="8726170" cy="1198880"/>
          </a:xfrm>
          <a:prstGeom prst="rect">
            <a:avLst/>
          </a:prstGeom>
          <a:noFill/>
        </p:spPr>
        <p:txBody>
          <a:bodyPr wrap="square" rtlCol="0" anchor="t">
            <a:spAutoFit/>
          </a:bodyPr>
          <a:p>
            <a:pPr lvl="0">
              <a:lnSpc>
                <a:spcPct val="150000"/>
              </a:lnSpc>
            </a:pPr>
            <a:r>
              <a:rPr lang="zh-CN" altLang="en-US" sz="1600" dirty="0" smtClean="0">
                <a:latin typeface="微软雅黑" panose="020B0503020204020204" pitchFamily="34" charset="-122"/>
                <a:ea typeface="微软雅黑" panose="020B0503020204020204" pitchFamily="34" charset="-122"/>
                <a:sym typeface="+mn-ea"/>
              </a:rPr>
              <a:t>首先</a:t>
            </a:r>
            <a:r>
              <a:rPr lang="zh-CN" altLang="zh-CN" sz="1600" dirty="0" smtClean="0">
                <a:latin typeface="微软雅黑" panose="020B0503020204020204" pitchFamily="34" charset="-122"/>
                <a:ea typeface="微软雅黑" panose="020B0503020204020204" pitchFamily="34" charset="-122"/>
                <a:sym typeface="+mn-ea"/>
              </a:rPr>
              <a:t>查阅</a:t>
            </a:r>
            <a:r>
              <a:rPr lang="zh-CN" altLang="zh-CN" sz="1600" dirty="0">
                <a:latin typeface="微软雅黑" panose="020B0503020204020204" pitchFamily="34" charset="-122"/>
                <a:ea typeface="微软雅黑" panose="020B0503020204020204" pitchFamily="34" charset="-122"/>
                <a:sym typeface="+mn-ea"/>
              </a:rPr>
              <a:t>数据质量控制方案，首先确认重点排放单位阳极消耗量的获取方式为</a:t>
            </a:r>
            <a:r>
              <a:rPr lang="en-US" altLang="zh-CN" sz="1600" dirty="0">
                <a:latin typeface="微软雅黑" panose="020B0503020204020204" pitchFamily="34" charset="-122"/>
                <a:ea typeface="微软雅黑" panose="020B0503020204020204" pitchFamily="34" charset="-122"/>
                <a:sym typeface="+mn-ea"/>
              </a:rPr>
              <a:t> “</a:t>
            </a:r>
            <a:r>
              <a:rPr lang="zh-CN" altLang="zh-CN" sz="1600" dirty="0">
                <a:solidFill>
                  <a:srgbClr val="FF0000"/>
                </a:solidFill>
                <a:latin typeface="微软雅黑" panose="020B0503020204020204" pitchFamily="34" charset="-122"/>
                <a:ea typeface="微软雅黑" panose="020B0503020204020204" pitchFamily="34" charset="-122"/>
                <a:sym typeface="+mn-ea"/>
              </a:rPr>
              <a:t>采用浇铸前电子汽车衡等计量器具直接计量的阳极炭块质量数据</a:t>
            </a:r>
            <a:r>
              <a:rPr lang="en-US" altLang="zh-CN" sz="1600" dirty="0">
                <a:latin typeface="微软雅黑" panose="020B0503020204020204" pitchFamily="34" charset="-122"/>
                <a:ea typeface="微软雅黑" panose="020B0503020204020204" pitchFamily="34" charset="-122"/>
                <a:sym typeface="+mn-ea"/>
              </a:rPr>
              <a:t>”</a:t>
            </a:r>
            <a:r>
              <a:rPr lang="zh-CN" altLang="zh-CN" sz="1600" dirty="0">
                <a:latin typeface="微软雅黑" panose="020B0503020204020204" pitchFamily="34" charset="-122"/>
                <a:ea typeface="微软雅黑" panose="020B0503020204020204" pitchFamily="34" charset="-122"/>
                <a:sym typeface="+mn-ea"/>
              </a:rPr>
              <a:t>还是</a:t>
            </a:r>
            <a:r>
              <a:rPr lang="en-US" altLang="zh-CN" sz="1600" dirty="0">
                <a:latin typeface="微软雅黑" panose="020B0503020204020204" pitchFamily="34" charset="-122"/>
                <a:ea typeface="微软雅黑" panose="020B0503020204020204" pitchFamily="34" charset="-122"/>
                <a:sym typeface="+mn-ea"/>
              </a:rPr>
              <a:t>“</a:t>
            </a:r>
            <a:r>
              <a:rPr lang="zh-CN" altLang="zh-CN" sz="1600" dirty="0">
                <a:solidFill>
                  <a:srgbClr val="FF0000"/>
                </a:solidFill>
                <a:latin typeface="微软雅黑" panose="020B0503020204020204" pitchFamily="34" charset="-122"/>
                <a:ea typeface="微软雅黑" panose="020B0503020204020204" pitchFamily="34" charset="-122"/>
                <a:sym typeface="+mn-ea"/>
              </a:rPr>
              <a:t>通过消耗块数和阳极炭块单重（阳极单块标准质量）进行计算</a:t>
            </a:r>
            <a:r>
              <a:rPr lang="en-US" altLang="zh-CN" sz="1600" dirty="0">
                <a:latin typeface="微软雅黑" panose="020B0503020204020204" pitchFamily="34" charset="-122"/>
                <a:ea typeface="微软雅黑" panose="020B0503020204020204" pitchFamily="34" charset="-122"/>
                <a:sym typeface="+mn-ea"/>
              </a:rPr>
              <a:t>”</a:t>
            </a:r>
            <a:r>
              <a:rPr lang="zh-CN" altLang="zh-CN" sz="1600" dirty="0" smtClean="0">
                <a:latin typeface="微软雅黑" panose="020B0503020204020204" pitchFamily="34" charset="-122"/>
                <a:ea typeface="微软雅黑" panose="020B0503020204020204" pitchFamily="34" charset="-122"/>
                <a:sym typeface="+mn-ea"/>
              </a:rPr>
              <a:t>。</a:t>
            </a:r>
            <a:endParaRPr lang="zh-CN" altLang="zh-CN" sz="1600" dirty="0" smtClean="0">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阳极消耗量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4" name="图片 3"/>
          <p:cNvPicPr>
            <a:picLocks noChangeAspect="1"/>
          </p:cNvPicPr>
          <p:nvPr/>
        </p:nvPicPr>
        <p:blipFill>
          <a:blip r:embed="rId3"/>
          <a:stretch>
            <a:fillRect/>
          </a:stretch>
        </p:blipFill>
        <p:spPr>
          <a:xfrm>
            <a:off x="198120" y="1505585"/>
            <a:ext cx="8855075" cy="4003040"/>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阳极消耗量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3" name="图片 2"/>
          <p:cNvPicPr>
            <a:picLocks noChangeAspect="1"/>
          </p:cNvPicPr>
          <p:nvPr/>
        </p:nvPicPr>
        <p:blipFill>
          <a:blip r:embed="rId3"/>
          <a:stretch>
            <a:fillRect/>
          </a:stretch>
        </p:blipFill>
        <p:spPr>
          <a:xfrm>
            <a:off x="421005" y="1465580"/>
            <a:ext cx="8500110" cy="3842385"/>
          </a:xfrm>
          <a:prstGeom prst="rect">
            <a:avLst/>
          </a:prstGeo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阳极消耗量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4" name="图片 3"/>
          <p:cNvPicPr>
            <a:picLocks noChangeAspect="1"/>
          </p:cNvPicPr>
          <p:nvPr/>
        </p:nvPicPr>
        <p:blipFill>
          <a:blip r:embed="rId3"/>
          <a:stretch>
            <a:fillRect/>
          </a:stretch>
        </p:blipFill>
        <p:spPr>
          <a:xfrm>
            <a:off x="415925" y="1296035"/>
            <a:ext cx="8180705" cy="3728085"/>
          </a:xfrm>
          <a:prstGeom prst="rect">
            <a:avLst/>
          </a:prstGeom>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6341" y="228709"/>
            <a:ext cx="4733748" cy="513884"/>
          </a:xfrm>
        </p:spPr>
        <p:txBody>
          <a:bodyPr>
            <a:normAutofit/>
          </a:bodyPr>
          <a:lstStyle/>
          <a:p>
            <a:pPr>
              <a:lnSpc>
                <a:spcPct val="150000"/>
              </a:lnSpc>
              <a:spcBef>
                <a:spcPts val="750"/>
              </a:spcBef>
              <a:spcAft>
                <a:spcPts val="750"/>
              </a:spcAft>
            </a:pPr>
            <a:r>
              <a:rPr lang="en-US" altLang="zh-CN" sz="2100" dirty="0">
                <a:solidFill>
                  <a:srgbClr val="595959"/>
                </a:solidFill>
                <a:latin typeface="Arial" panose="020B0604020202020204" pitchFamily="34" charset="0"/>
              </a:rPr>
              <a:t>Contents</a:t>
            </a:r>
            <a:r>
              <a:rPr lang="en-US" sz="2100" dirty="0">
                <a:solidFill>
                  <a:srgbClr val="595959"/>
                </a:solidFill>
                <a:latin typeface="Arial" panose="020B0604020202020204" pitchFamily="34" charset="0"/>
              </a:rPr>
              <a:t> </a:t>
            </a:r>
            <a:r>
              <a:rPr lang="zh-CN" altLang="en-US" sz="2100" spc="125" dirty="0">
                <a:solidFill>
                  <a:srgbClr val="595959"/>
                </a:solidFill>
                <a:latin typeface="微软雅黑" panose="020B0503020204020204" pitchFamily="34" charset="-122"/>
                <a:ea typeface="微软雅黑" panose="020B0503020204020204" pitchFamily="34" charset="-122"/>
              </a:rPr>
              <a:t>目录</a:t>
            </a:r>
            <a:endParaRPr lang="en-US" sz="2100" spc="125" dirty="0">
              <a:solidFill>
                <a:srgbClr val="595959"/>
              </a:solidFill>
              <a:latin typeface="微软雅黑" panose="020B0503020204020204" pitchFamily="34" charset="-122"/>
              <a:ea typeface="微软雅黑" panose="020B0503020204020204" pitchFamily="34" charset="-122"/>
            </a:endParaRPr>
          </a:p>
        </p:txBody>
      </p:sp>
      <p:cxnSp>
        <p:nvCxnSpPr>
          <p:cNvPr id="10" name="直接连接符 4"/>
          <p:cNvCxnSpPr/>
          <p:nvPr/>
        </p:nvCxnSpPr>
        <p:spPr>
          <a:xfrm>
            <a:off x="0" y="926565"/>
            <a:ext cx="9150654" cy="0"/>
          </a:xfrm>
          <a:prstGeom prst="line">
            <a:avLst/>
          </a:prstGeom>
          <a:noFill/>
          <a:ln w="57150" cap="flat" cmpd="sng" algn="ctr">
            <a:solidFill>
              <a:srgbClr val="5B9BD5">
                <a:lumMod val="75000"/>
              </a:srgbClr>
            </a:solidFill>
            <a:prstDash val="solid"/>
            <a:miter lim="800000"/>
          </a:ln>
          <a:effectLst/>
        </p:spPr>
      </p:cxnSp>
      <p:sp>
        <p:nvSpPr>
          <p:cNvPr id="56" name="is1íḋê"/>
          <p:cNvSpPr txBox="1"/>
          <p:nvPr/>
        </p:nvSpPr>
        <p:spPr>
          <a:xfrm>
            <a:off x="441325" y="1273810"/>
            <a:ext cx="7084695" cy="2305685"/>
          </a:xfrm>
          <a:prstGeom prst="rect">
            <a:avLst/>
          </a:prstGeom>
          <a:noFill/>
          <a:ln w="3175">
            <a:noFill/>
          </a:ln>
        </p:spPr>
        <p:txBody>
          <a:bodyPr wrap="square" lIns="68580" tIns="34290" rIns="68580" bIns="34290" rtlCol="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defTabSz="685800">
              <a:spcBef>
                <a:spcPts val="750"/>
              </a:spcBef>
              <a:spcAft>
                <a:spcPts val="750"/>
              </a:spcAft>
            </a:pP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4" name="组合 3"/>
          <p:cNvGrpSpPr/>
          <p:nvPr>
            <p:custDataLst>
              <p:tags r:id="rId1"/>
            </p:custDataLst>
          </p:nvPr>
        </p:nvGrpSpPr>
        <p:grpSpPr>
          <a:xfrm>
            <a:off x="1040765" y="1437640"/>
            <a:ext cx="5510530" cy="706755"/>
            <a:chOff x="3575041" y="1343015"/>
            <a:chExt cx="6424930" cy="900916"/>
          </a:xfrm>
        </p:grpSpPr>
        <p:sp>
          <p:nvSpPr>
            <p:cNvPr id="13" name="矩形 12"/>
            <p:cNvSpPr/>
            <p:nvPr>
              <p:custDataLst>
                <p:tags r:id="rId2"/>
              </p:custDataLst>
            </p:nvPr>
          </p:nvSpPr>
          <p:spPr>
            <a:xfrm>
              <a:off x="3584565" y="1343015"/>
              <a:ext cx="633418" cy="6481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967740"/>
              <a:endParaRPr lang="zh-CN" altLang="en-US">
                <a:solidFill>
                  <a:srgbClr val="0060A8"/>
                </a:solidFill>
              </a:endParaRPr>
            </a:p>
          </p:txBody>
        </p:sp>
        <p:sp>
          <p:nvSpPr>
            <p:cNvPr id="14" name="文本框 45"/>
            <p:cNvSpPr txBox="1"/>
            <p:nvPr>
              <p:custDataLst>
                <p:tags r:id="rId3"/>
              </p:custDataLst>
            </p:nvPr>
          </p:nvSpPr>
          <p:spPr>
            <a:xfrm>
              <a:off x="3575041" y="1343015"/>
              <a:ext cx="642620" cy="900916"/>
            </a:xfrm>
            <a:prstGeom prst="rect">
              <a:avLst/>
            </a:prstGeom>
            <a:solidFill>
              <a:srgbClr val="0060A8"/>
            </a:solidFill>
          </p:spPr>
          <p:txBody>
            <a:bodyPr wrap="square" rtlCol="0">
              <a:spAutoFit/>
            </a:bodyPr>
            <a:p>
              <a:pPr algn="ctr" defTabSz="967740"/>
              <a:r>
                <a:rPr lang="en-US" sz="4000" dirty="0">
                  <a:solidFill>
                    <a:schemeClr val="bg2"/>
                  </a:solidFill>
                </a:rPr>
                <a:t>1</a:t>
              </a:r>
              <a:endParaRPr lang="en-US" sz="4000" dirty="0">
                <a:solidFill>
                  <a:schemeClr val="bg2"/>
                </a:solidFill>
              </a:endParaRPr>
            </a:p>
          </p:txBody>
        </p:sp>
        <p:sp>
          <p:nvSpPr>
            <p:cNvPr id="15" name="文本框 46"/>
            <p:cNvSpPr txBox="1"/>
            <p:nvPr>
              <p:custDataLst>
                <p:tags r:id="rId4"/>
              </p:custDataLst>
            </p:nvPr>
          </p:nvSpPr>
          <p:spPr>
            <a:xfrm>
              <a:off x="4646921" y="1450026"/>
              <a:ext cx="5353050" cy="527760"/>
            </a:xfrm>
            <a:prstGeom prst="rect">
              <a:avLst/>
            </a:prstGeom>
            <a:noFill/>
          </p:spPr>
          <p:txBody>
            <a:bodyPr wrap="square" rtlCol="0">
              <a:spAutoFit/>
            </a:bodyPr>
            <a:p>
              <a:pPr defTabSz="967740"/>
              <a:r>
                <a:rPr lang="zh-CN" altLang="en-US" sz="2100" dirty="0">
                  <a:solidFill>
                    <a:srgbClr val="0060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编制思路和重点问题的考虑</a:t>
              </a:r>
              <a:endParaRPr lang="zh-CN" altLang="en-US" sz="2100" dirty="0">
                <a:solidFill>
                  <a:srgbClr val="0060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 name="组合 15"/>
          <p:cNvGrpSpPr/>
          <p:nvPr>
            <p:custDataLst>
              <p:tags r:id="rId5"/>
            </p:custDataLst>
          </p:nvPr>
        </p:nvGrpSpPr>
        <p:grpSpPr>
          <a:xfrm>
            <a:off x="1068705" y="2305050"/>
            <a:ext cx="6457950" cy="685165"/>
            <a:chOff x="2998012" y="1386181"/>
            <a:chExt cx="7121828" cy="789429"/>
          </a:xfrm>
        </p:grpSpPr>
        <p:sp>
          <p:nvSpPr>
            <p:cNvPr id="18" name="文本框 45"/>
            <p:cNvSpPr txBox="1"/>
            <p:nvPr>
              <p:custDataLst>
                <p:tags r:id="rId6"/>
              </p:custDataLst>
            </p:nvPr>
          </p:nvSpPr>
          <p:spPr>
            <a:xfrm>
              <a:off x="2998012" y="1386181"/>
              <a:ext cx="594536" cy="789429"/>
            </a:xfrm>
            <a:prstGeom prst="rect">
              <a:avLst/>
            </a:prstGeom>
            <a:solidFill>
              <a:srgbClr val="0060A8"/>
            </a:solidFill>
          </p:spPr>
          <p:txBody>
            <a:bodyPr wrap="square" rtlCol="0">
              <a:noAutofit/>
            </a:bodyPr>
            <a:p>
              <a:pPr algn="ctr" defTabSz="967740"/>
              <a:r>
                <a:rPr lang="en-US" sz="4000" dirty="0">
                  <a:solidFill>
                    <a:schemeClr val="bg2"/>
                  </a:solidFill>
                </a:rPr>
                <a:t>2</a:t>
              </a:r>
              <a:endParaRPr lang="en-US" sz="4000" dirty="0">
                <a:solidFill>
                  <a:schemeClr val="bg2"/>
                </a:solidFill>
              </a:endParaRPr>
            </a:p>
          </p:txBody>
        </p:sp>
        <p:sp>
          <p:nvSpPr>
            <p:cNvPr id="19" name="文本框 46"/>
            <p:cNvSpPr txBox="1"/>
            <p:nvPr>
              <p:custDataLst>
                <p:tags r:id="rId7"/>
              </p:custDataLst>
            </p:nvPr>
          </p:nvSpPr>
          <p:spPr>
            <a:xfrm>
              <a:off x="4039080" y="1524653"/>
              <a:ext cx="6080760" cy="477023"/>
            </a:xfrm>
            <a:prstGeom prst="rect">
              <a:avLst/>
            </a:prstGeom>
            <a:noFill/>
          </p:spPr>
          <p:txBody>
            <a:bodyPr wrap="square" rtlCol="0">
              <a:spAutoFit/>
            </a:bodyPr>
            <a:p>
              <a:pPr defTabSz="967740"/>
              <a:r>
                <a:rPr lang="zh-CN" sz="2100" dirty="0">
                  <a:solidFill>
                    <a:srgbClr val="0060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核查技术指南解读</a:t>
              </a:r>
              <a:r>
                <a:rPr lang="en-US" altLang="zh-CN" sz="2100" dirty="0">
                  <a:solidFill>
                    <a:srgbClr val="0060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endParaRPr lang="en-US" altLang="zh-CN" sz="2100" dirty="0">
                <a:solidFill>
                  <a:srgbClr val="0060A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3" name="图片 2" descr="蓝色球标_画板 1"/>
          <p:cNvPicPr>
            <a:picLocks noChangeAspect="1"/>
          </p:cNvPicPr>
          <p:nvPr/>
        </p:nvPicPr>
        <p:blipFill>
          <a:blip r:embed="rId8"/>
          <a:stretch>
            <a:fillRect/>
          </a:stretch>
        </p:blipFill>
        <p:spPr>
          <a:xfrm>
            <a:off x="8228965" y="123825"/>
            <a:ext cx="708025" cy="501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阳极消耗量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5" name="图片 4"/>
          <p:cNvPicPr>
            <a:picLocks noChangeAspect="1"/>
          </p:cNvPicPr>
          <p:nvPr/>
        </p:nvPicPr>
        <p:blipFill>
          <a:blip r:embed="rId3"/>
          <a:stretch>
            <a:fillRect/>
          </a:stretch>
        </p:blipFill>
        <p:spPr>
          <a:xfrm>
            <a:off x="450850" y="1288415"/>
            <a:ext cx="8242300" cy="3676015"/>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铝液产量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7" name="文本框 6"/>
          <p:cNvSpPr txBox="1"/>
          <p:nvPr/>
        </p:nvSpPr>
        <p:spPr>
          <a:xfrm>
            <a:off x="204470" y="1377950"/>
            <a:ext cx="8146415" cy="1277620"/>
          </a:xfrm>
          <a:prstGeom prst="rect">
            <a:avLst/>
          </a:prstGeom>
          <a:noFill/>
        </p:spPr>
        <p:txBody>
          <a:bodyPr wrap="square" rtlCol="0" anchor="t">
            <a:noAutofit/>
          </a:bodyPr>
          <a:p>
            <a:pPr>
              <a:lnSpc>
                <a:spcPct val="150000"/>
              </a:lnSpc>
            </a:pPr>
            <a:r>
              <a:rPr lang="zh-CN" altLang="zh-CN" sz="1600" dirty="0" smtClean="0">
                <a:latin typeface="微软雅黑" panose="020B0503020204020204" pitchFamily="34" charset="-122"/>
                <a:ea typeface="微软雅黑" panose="020B0503020204020204" pitchFamily="34" charset="-122"/>
              </a:rPr>
              <a:t>查阅</a:t>
            </a:r>
            <a:r>
              <a:rPr lang="zh-CN" altLang="zh-CN" sz="1600" dirty="0">
                <a:latin typeface="微软雅黑" panose="020B0503020204020204" pitchFamily="34" charset="-122"/>
                <a:ea typeface="微软雅黑" panose="020B0503020204020204" pitchFamily="34" charset="-122"/>
              </a:rPr>
              <a:t>数据质量控制方案，确认数据来源是</a:t>
            </a:r>
            <a:r>
              <a:rPr lang="en-US" altLang="zh-CN" sz="1600" dirty="0">
                <a:latin typeface="微软雅黑" panose="020B0503020204020204" pitchFamily="34" charset="-122"/>
                <a:ea typeface="微软雅黑" panose="020B0503020204020204" pitchFamily="34" charset="-122"/>
              </a:rPr>
              <a:t>“</a:t>
            </a:r>
            <a:r>
              <a:rPr lang="zh-CN" altLang="zh-CN" sz="1600" dirty="0">
                <a:solidFill>
                  <a:srgbClr val="FF0000"/>
                </a:solidFill>
                <a:latin typeface="微软雅黑" panose="020B0503020204020204" pitchFamily="34" charset="-122"/>
                <a:ea typeface="微软雅黑" panose="020B0503020204020204" pitchFamily="34" charset="-122"/>
              </a:rPr>
              <a:t>采用生产系统记录的电子汽车衡计量数据</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还是</a:t>
            </a:r>
            <a:r>
              <a:rPr lang="en-US" altLang="zh-CN" sz="1600" dirty="0">
                <a:latin typeface="微软雅黑" panose="020B0503020204020204" pitchFamily="34" charset="-122"/>
                <a:ea typeface="微软雅黑" panose="020B0503020204020204" pitchFamily="34" charset="-122"/>
              </a:rPr>
              <a:t>“</a:t>
            </a:r>
            <a:r>
              <a:rPr lang="zh-CN" altLang="zh-CN" sz="1600" dirty="0">
                <a:solidFill>
                  <a:srgbClr val="FF0000"/>
                </a:solidFill>
                <a:latin typeface="微软雅黑" panose="020B0503020204020204" pitchFamily="34" charset="-122"/>
                <a:ea typeface="微软雅黑" panose="020B0503020204020204" pitchFamily="34" charset="-122"/>
              </a:rPr>
              <a:t>采用铝电解车间之外的电子吊秤计量的铝液产量数据</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铝液产量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3" name="图片 2"/>
          <p:cNvPicPr>
            <a:picLocks noChangeAspect="1"/>
          </p:cNvPicPr>
          <p:nvPr/>
        </p:nvPicPr>
        <p:blipFill>
          <a:blip r:embed="rId3"/>
          <a:stretch>
            <a:fillRect/>
          </a:stretch>
        </p:blipFill>
        <p:spPr>
          <a:xfrm>
            <a:off x="383540" y="1315720"/>
            <a:ext cx="8192135" cy="3703320"/>
          </a:xfrm>
          <a:prstGeom prst="rect">
            <a:avLst/>
          </a:prstGeom>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铝液产量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4" name="图片 3"/>
          <p:cNvPicPr>
            <a:picLocks noChangeAspect="1"/>
          </p:cNvPicPr>
          <p:nvPr/>
        </p:nvPicPr>
        <p:blipFill>
          <a:blip r:embed="rId3"/>
          <a:stretch>
            <a:fillRect/>
          </a:stretch>
        </p:blipFill>
        <p:spPr>
          <a:xfrm>
            <a:off x="133985" y="1283335"/>
            <a:ext cx="8538845" cy="3860165"/>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铝液产量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5" name="图片 4"/>
          <p:cNvPicPr>
            <a:picLocks noChangeAspect="1"/>
          </p:cNvPicPr>
          <p:nvPr/>
        </p:nvPicPr>
        <p:blipFill>
          <a:blip r:embed="rId3"/>
          <a:stretch>
            <a:fillRect/>
          </a:stretch>
        </p:blipFill>
        <p:spPr>
          <a:xfrm>
            <a:off x="106680" y="1203325"/>
            <a:ext cx="8830310" cy="3773805"/>
          </a:xfrm>
          <a:prstGeom prst="rect">
            <a:avLst/>
          </a:prstGeom>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关键参数核查要点</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铝液产量</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3" name="图片 2"/>
          <p:cNvPicPr>
            <a:picLocks noChangeAspect="1"/>
          </p:cNvPicPr>
          <p:nvPr/>
        </p:nvPicPr>
        <p:blipFill>
          <a:blip r:embed="rId3"/>
          <a:stretch>
            <a:fillRect/>
          </a:stretch>
        </p:blipFill>
        <p:spPr>
          <a:xfrm>
            <a:off x="133985" y="1297940"/>
            <a:ext cx="8611870" cy="3678555"/>
          </a:xfrm>
          <a:prstGeom prst="rect">
            <a:avLst/>
          </a:prstGeo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数据质量控制方案及执行的核查</a:t>
            </a:r>
            <a:endPar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文本框 6"/>
          <p:cNvSpPr txBox="1"/>
          <p:nvPr/>
        </p:nvSpPr>
        <p:spPr>
          <a:xfrm>
            <a:off x="90805" y="1320165"/>
            <a:ext cx="8962390" cy="3342640"/>
          </a:xfrm>
          <a:prstGeom prst="rect">
            <a:avLst/>
          </a:prstGeom>
          <a:noFill/>
        </p:spPr>
        <p:txBody>
          <a:bodyPr wrap="square" rtlCol="0" anchor="t">
            <a:noAutofit/>
          </a:bodyPr>
          <a:p>
            <a:r>
              <a:rPr lang="zh-CN" altLang="zh-CN" sz="1600" dirty="0">
                <a:latin typeface="微软雅黑" panose="020B0503020204020204" pitchFamily="34" charset="-122"/>
                <a:ea typeface="微软雅黑" panose="020B0503020204020204" pitchFamily="34" charset="-122"/>
              </a:rPr>
              <a:t>核查组从以下方面核查</a:t>
            </a:r>
            <a:r>
              <a:rPr lang="zh-CN" altLang="zh-CN" sz="1600" b="1" dirty="0">
                <a:solidFill>
                  <a:srgbClr val="FF0000"/>
                </a:solidFill>
                <a:latin typeface="微软雅黑" panose="020B0503020204020204" pitchFamily="34" charset="-122"/>
                <a:ea typeface="微软雅黑" panose="020B0503020204020204" pitchFamily="34" charset="-122"/>
              </a:rPr>
              <a:t>数据质量</a:t>
            </a:r>
            <a:r>
              <a:rPr lang="zh-CN" altLang="zh-CN" sz="1600" b="1" dirty="0" smtClean="0">
                <a:solidFill>
                  <a:srgbClr val="FF0000"/>
                </a:solidFill>
                <a:latin typeface="微软雅黑" panose="020B0503020204020204" pitchFamily="34" charset="-122"/>
                <a:ea typeface="微软雅黑" panose="020B0503020204020204" pitchFamily="34" charset="-122"/>
              </a:rPr>
              <a:t>控制</a:t>
            </a:r>
            <a:r>
              <a:rPr lang="zh-CN" altLang="en-US" sz="1600" b="1" dirty="0" smtClean="0">
                <a:solidFill>
                  <a:srgbClr val="FF0000"/>
                </a:solidFill>
                <a:latin typeface="微软雅黑" panose="020B0503020204020204" pitchFamily="34" charset="-122"/>
                <a:ea typeface="微软雅黑" panose="020B0503020204020204" pitchFamily="34" charset="-122"/>
              </a:rPr>
              <a:t>方案</a:t>
            </a:r>
            <a:r>
              <a:rPr lang="zh-CN" altLang="zh-CN" sz="1600" dirty="0" smtClean="0">
                <a:latin typeface="微软雅黑" panose="020B0503020204020204" pitchFamily="34" charset="-122"/>
                <a:ea typeface="微软雅黑" panose="020B0503020204020204" pitchFamily="34" charset="-122"/>
              </a:rPr>
              <a:t>的</a:t>
            </a:r>
            <a:r>
              <a:rPr lang="zh-CN" altLang="zh-CN" sz="1600" dirty="0">
                <a:latin typeface="微软雅黑" panose="020B0503020204020204" pitchFamily="34" charset="-122"/>
                <a:ea typeface="微软雅黑" panose="020B0503020204020204" pitchFamily="34" charset="-122"/>
              </a:rPr>
              <a:t>执行情况：</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重点</a:t>
            </a:r>
            <a:r>
              <a:rPr lang="zh-CN" altLang="zh-CN" sz="1600" dirty="0">
                <a:latin typeface="微软雅黑" panose="020B0503020204020204" pitchFamily="34" charset="-122"/>
                <a:ea typeface="微软雅黑" panose="020B0503020204020204" pitchFamily="34" charset="-122"/>
              </a:rPr>
              <a:t>排放单位基本情况是否与数据质量</a:t>
            </a:r>
            <a:r>
              <a:rPr lang="zh-CN" altLang="zh-CN" sz="1600" dirty="0" smtClean="0">
                <a:latin typeface="微软雅黑" panose="020B0503020204020204" pitchFamily="34" charset="-122"/>
                <a:ea typeface="微软雅黑" panose="020B0503020204020204" pitchFamily="34" charset="-122"/>
              </a:rPr>
              <a:t>控制</a:t>
            </a:r>
            <a:r>
              <a:rPr lang="zh-CN" altLang="en-US" sz="1600" dirty="0" smtClean="0">
                <a:latin typeface="微软雅黑" panose="020B0503020204020204" pitchFamily="34" charset="-122"/>
                <a:ea typeface="微软雅黑" panose="020B0503020204020204" pitchFamily="34" charset="-122"/>
              </a:rPr>
              <a:t>方案</a:t>
            </a:r>
            <a:r>
              <a:rPr lang="zh-CN" altLang="zh-CN" sz="1600" dirty="0" smtClean="0">
                <a:latin typeface="微软雅黑" panose="020B0503020204020204" pitchFamily="34" charset="-122"/>
                <a:ea typeface="微软雅黑" panose="020B0503020204020204" pitchFamily="34" charset="-122"/>
              </a:rPr>
              <a:t>中</a:t>
            </a:r>
            <a:r>
              <a:rPr lang="zh-CN" altLang="zh-CN" sz="1600" dirty="0">
                <a:latin typeface="微软雅黑" panose="020B0503020204020204" pitchFamily="34" charset="-122"/>
                <a:ea typeface="微软雅黑" panose="020B0503020204020204" pitchFamily="34" charset="-122"/>
              </a:rPr>
              <a:t>的报告主体描述一致；</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年度</a:t>
            </a:r>
            <a:r>
              <a:rPr lang="zh-CN" altLang="zh-CN" sz="1600" dirty="0">
                <a:latin typeface="微软雅黑" panose="020B0503020204020204" pitchFamily="34" charset="-122"/>
                <a:ea typeface="微软雅黑" panose="020B0503020204020204" pitchFamily="34" charset="-122"/>
              </a:rPr>
              <a:t>报告的核算边界和主要排放设施是否</a:t>
            </a:r>
            <a:r>
              <a:rPr lang="zh-CN" altLang="zh-CN" sz="1600" dirty="0" smtClean="0">
                <a:latin typeface="微软雅黑" panose="020B0503020204020204" pitchFamily="34" charset="-122"/>
                <a:ea typeface="微软雅黑" panose="020B0503020204020204" pitchFamily="34" charset="-122"/>
              </a:rPr>
              <a:t>与</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中</a:t>
            </a:r>
            <a:r>
              <a:rPr lang="zh-CN" altLang="zh-CN" sz="1600" dirty="0">
                <a:latin typeface="微软雅黑" panose="020B0503020204020204" pitchFamily="34" charset="-122"/>
                <a:ea typeface="微软雅黑" panose="020B0503020204020204" pitchFamily="34" charset="-122"/>
              </a:rPr>
              <a:t>的核算边界和主要排放设施一致；</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所有</a:t>
            </a:r>
            <a:r>
              <a:rPr lang="zh-CN" altLang="zh-CN" sz="1600" dirty="0">
                <a:latin typeface="微软雅黑" panose="020B0503020204020204" pitchFamily="34" charset="-122"/>
                <a:ea typeface="微软雅黑" panose="020B0503020204020204" pitchFamily="34" charset="-122"/>
              </a:rPr>
              <a:t>活动数据、排放因子及生产数据是否</a:t>
            </a:r>
            <a:r>
              <a:rPr lang="zh-CN" altLang="zh-CN" sz="1600" dirty="0" smtClean="0">
                <a:latin typeface="微软雅黑" panose="020B0503020204020204" pitchFamily="34" charset="-122"/>
                <a:ea typeface="微软雅黑" panose="020B0503020204020204" pitchFamily="34" charset="-122"/>
              </a:rPr>
              <a:t>按照</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实施</a:t>
            </a:r>
            <a:r>
              <a:rPr lang="zh-CN" altLang="zh-CN" sz="1600" dirty="0">
                <a:latin typeface="微软雅黑" panose="020B0503020204020204" pitchFamily="34" charset="-122"/>
                <a:ea typeface="微软雅黑" panose="020B0503020204020204" pitchFamily="34" charset="-122"/>
              </a:rPr>
              <a:t>监测；</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监测</a:t>
            </a:r>
            <a:r>
              <a:rPr lang="zh-CN" altLang="zh-CN" sz="1600" dirty="0">
                <a:latin typeface="微软雅黑" panose="020B0503020204020204" pitchFamily="34" charset="-122"/>
                <a:ea typeface="微软雅黑" panose="020B0503020204020204" pitchFamily="34" charset="-122"/>
              </a:rPr>
              <a:t>设备是否得到了有效的维护和校准，维护和校准是否符合国家、地区计量法规或标准的要求，是否</a:t>
            </a:r>
            <a:r>
              <a:rPr lang="zh-CN" altLang="zh-CN" sz="1600" dirty="0" smtClean="0">
                <a:latin typeface="微软雅黑" panose="020B0503020204020204" pitchFamily="34" charset="-122"/>
                <a:ea typeface="微软雅黑" panose="020B0503020204020204" pitchFamily="34" charset="-122"/>
              </a:rPr>
              <a:t>符合</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核算指南或设备制造商的要求；</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监测</a:t>
            </a:r>
            <a:r>
              <a:rPr lang="zh-CN" altLang="zh-CN" sz="1600" dirty="0">
                <a:latin typeface="微软雅黑" panose="020B0503020204020204" pitchFamily="34" charset="-122"/>
                <a:ea typeface="微软雅黑" panose="020B0503020204020204" pitchFamily="34" charset="-122"/>
              </a:rPr>
              <a:t>结果是否</a:t>
            </a:r>
            <a:r>
              <a:rPr lang="zh-CN" altLang="zh-CN" sz="1600" dirty="0" smtClean="0">
                <a:latin typeface="微软雅黑" panose="020B0503020204020204" pitchFamily="34" charset="-122"/>
                <a:ea typeface="微软雅黑" panose="020B0503020204020204" pitchFamily="34" charset="-122"/>
              </a:rPr>
              <a:t>按照</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中</a:t>
            </a:r>
            <a:r>
              <a:rPr lang="zh-CN" altLang="zh-CN" sz="1600" dirty="0">
                <a:latin typeface="微软雅黑" panose="020B0503020204020204" pitchFamily="34" charset="-122"/>
                <a:ea typeface="微软雅黑" panose="020B0503020204020204" pitchFamily="34" charset="-122"/>
              </a:rPr>
              <a:t>规定的频次记录；</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rPr>
              <a:t>数据缺失时的处理方式是否</a:t>
            </a:r>
            <a:r>
              <a:rPr lang="zh-CN" altLang="zh-CN" sz="1600" dirty="0" smtClean="0">
                <a:latin typeface="微软雅黑" panose="020B0503020204020204" pitchFamily="34" charset="-122"/>
                <a:ea typeface="微软雅黑" panose="020B0503020204020204" pitchFamily="34" charset="-122"/>
              </a:rPr>
              <a:t>与</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一致</a:t>
            </a:r>
            <a:r>
              <a:rPr lang="zh-CN" altLang="zh-CN"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rPr>
              <a:t>数据内部质量控制和质量保证程序是否按照方案</a:t>
            </a:r>
            <a:r>
              <a:rPr lang="zh-CN" altLang="zh-CN" sz="1600" dirty="0" smtClean="0">
                <a:latin typeface="微软雅黑" panose="020B0503020204020204" pitchFamily="34" charset="-122"/>
                <a:ea typeface="微软雅黑" panose="020B0503020204020204" pitchFamily="34" charset="-122"/>
              </a:rPr>
              <a:t>实施</a:t>
            </a:r>
            <a:r>
              <a:rPr lang="zh-CN" altLang="en-US"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rPr>
              <a:t>对</a:t>
            </a:r>
            <a:r>
              <a:rPr lang="zh-CN" altLang="zh-CN" sz="1600" dirty="0">
                <a:latin typeface="微软雅黑" panose="020B0503020204020204" pitchFamily="34" charset="-122"/>
                <a:ea typeface="微软雅黑" panose="020B0503020204020204" pitchFamily="34" charset="-122"/>
              </a:rPr>
              <a:t>不符合核算指南要求</a:t>
            </a:r>
            <a:r>
              <a:rPr lang="zh-CN" altLang="zh-CN" sz="1600" dirty="0" smtClean="0">
                <a:latin typeface="微软雅黑" panose="020B0503020204020204" pitchFamily="34" charset="-122"/>
                <a:ea typeface="微软雅黑" panose="020B0503020204020204" pitchFamily="34" charset="-122"/>
              </a:rPr>
              <a:t>的</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应开具不符合项并要求重点排放单位进行补正。</a:t>
            </a:r>
            <a:endParaRPr lang="zh-CN" altLang="zh-CN" sz="16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zh-CN" sz="1600" dirty="0">
                <a:latin typeface="微软雅黑" panose="020B0503020204020204" pitchFamily="34" charset="-122"/>
                <a:ea typeface="微软雅黑" panose="020B0503020204020204" pitchFamily="34" charset="-122"/>
              </a:rPr>
              <a:t>对未</a:t>
            </a:r>
            <a:r>
              <a:rPr lang="zh-CN" altLang="zh-CN" sz="1600" dirty="0" smtClean="0">
                <a:latin typeface="微软雅黑" panose="020B0503020204020204" pitchFamily="34" charset="-122"/>
                <a:ea typeface="微软雅黑" panose="020B0503020204020204" pitchFamily="34" charset="-122"/>
              </a:rPr>
              <a:t>按</a:t>
            </a:r>
            <a:r>
              <a:rPr lang="zh-CN" altLang="en-US" sz="1600" dirty="0" smtClean="0">
                <a:latin typeface="微软雅黑" panose="020B0503020204020204" pitchFamily="34" charset="-122"/>
                <a:ea typeface="微软雅黑" panose="020B0503020204020204" pitchFamily="34" charset="-122"/>
              </a:rPr>
              <a:t>数据质量控制方案</a:t>
            </a:r>
            <a:r>
              <a:rPr lang="zh-CN" altLang="zh-CN" sz="1600" dirty="0" smtClean="0">
                <a:latin typeface="微软雅黑" panose="020B0503020204020204" pitchFamily="34" charset="-122"/>
                <a:ea typeface="微软雅黑" panose="020B0503020204020204" pitchFamily="34" charset="-122"/>
              </a:rPr>
              <a:t>获取</a:t>
            </a:r>
            <a:r>
              <a:rPr lang="zh-CN" altLang="zh-CN" sz="1600" dirty="0">
                <a:latin typeface="微软雅黑" panose="020B0503020204020204" pitchFamily="34" charset="-122"/>
                <a:ea typeface="微软雅黑" panose="020B0503020204020204" pitchFamily="34" charset="-122"/>
              </a:rPr>
              <a:t>的活动数据、排放因子、生产数据，核查组应结合现场核查情况开具不符合项，要求重点排放单位按照</a:t>
            </a:r>
            <a:r>
              <a:rPr lang="zh-CN" altLang="zh-CN" sz="1600" b="1" dirty="0">
                <a:solidFill>
                  <a:srgbClr val="FF0000"/>
                </a:solidFill>
                <a:latin typeface="微软雅黑" panose="020B0503020204020204" pitchFamily="34" charset="-122"/>
                <a:ea typeface="微软雅黑" panose="020B0503020204020204" pitchFamily="34" charset="-122"/>
              </a:rPr>
              <a:t>保守性原则</a:t>
            </a:r>
            <a:r>
              <a:rPr lang="zh-CN" altLang="zh-CN" sz="1600" dirty="0">
                <a:latin typeface="微软雅黑" panose="020B0503020204020204" pitchFamily="34" charset="-122"/>
                <a:ea typeface="微软雅黑" panose="020B0503020204020204" pitchFamily="34" charset="-122"/>
              </a:rPr>
              <a:t>测算数据，确保不会低估排放量或过量发放配额。</a:t>
            </a:r>
            <a:endParaRPr lang="zh-CN" altLang="zh-CN"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其他内容</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的核查</a:t>
            </a:r>
            <a:endPar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文本框 6"/>
          <p:cNvSpPr txBox="1"/>
          <p:nvPr/>
        </p:nvSpPr>
        <p:spPr>
          <a:xfrm>
            <a:off x="90805" y="1320165"/>
            <a:ext cx="8962390" cy="3342640"/>
          </a:xfrm>
          <a:prstGeom prst="rect">
            <a:avLst/>
          </a:prstGeom>
          <a:noFill/>
        </p:spPr>
        <p:txBody>
          <a:bodyPr wrap="square" rtlCol="0" anchor="t">
            <a:noAutofit/>
          </a:bodyPr>
          <a:p>
            <a:r>
              <a:rPr lang="zh-CN" altLang="zh-CN" sz="1600" dirty="0">
                <a:latin typeface="微软雅黑" panose="020B0503020204020204" pitchFamily="34" charset="-122"/>
                <a:ea typeface="微软雅黑" panose="020B0503020204020204" pitchFamily="34" charset="-122"/>
                <a:sym typeface="+mn-ea"/>
              </a:rPr>
              <a:t>除上述内容外，核查组还应重点关注如下内容</a:t>
            </a:r>
            <a:r>
              <a:rPr lang="zh-CN" altLang="zh-CN" sz="1600" dirty="0" smtClean="0">
                <a:latin typeface="微软雅黑" panose="020B0503020204020204" pitchFamily="34" charset="-122"/>
                <a:ea typeface="微软雅黑" panose="020B0503020204020204" pitchFamily="34" charset="-122"/>
                <a:sym typeface="+mn-ea"/>
              </a:rPr>
              <a:t>：</a:t>
            </a:r>
            <a:endParaRPr lang="en-US" altLang="zh-CN" sz="1600" dirty="0" smtClean="0">
              <a:latin typeface="微软雅黑" panose="020B0503020204020204" pitchFamily="34" charset="-122"/>
              <a:ea typeface="微软雅黑" panose="020B0503020204020204" pitchFamily="34" charset="-122"/>
            </a:endParaRPr>
          </a:p>
          <a:p>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投诉</a:t>
            </a:r>
            <a:r>
              <a:rPr lang="zh-CN" altLang="zh-CN" sz="1600" dirty="0">
                <a:latin typeface="微软雅黑" panose="020B0503020204020204" pitchFamily="34" charset="-122"/>
                <a:ea typeface="微软雅黑" panose="020B0503020204020204" pitchFamily="34" charset="-122"/>
                <a:sym typeface="+mn-ea"/>
              </a:rPr>
              <a:t>举报重点排放单位温室气体排放量和相关信息存在的问题；</a:t>
            </a:r>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各级</a:t>
            </a:r>
            <a:r>
              <a:rPr lang="zh-CN" altLang="zh-CN" sz="1600" dirty="0">
                <a:latin typeface="微软雅黑" panose="020B0503020204020204" pitchFamily="34" charset="-122"/>
                <a:ea typeface="微软雅黑" panose="020B0503020204020204" pitchFamily="34" charset="-122"/>
                <a:sym typeface="+mn-ea"/>
              </a:rPr>
              <a:t>生态环境主管部门转办交办的事项；</a:t>
            </a:r>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生态环境</a:t>
            </a:r>
            <a:r>
              <a:rPr lang="zh-CN" altLang="zh-CN" sz="1600" dirty="0">
                <a:latin typeface="微软雅黑" panose="020B0503020204020204" pitchFamily="34" charset="-122"/>
                <a:ea typeface="微软雅黑" panose="020B0503020204020204" pitchFamily="34" charset="-122"/>
                <a:sym typeface="+mn-ea"/>
              </a:rPr>
              <a:t>主管部门日常监管或监督检查中发现的问题；</a:t>
            </a:r>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排放</a:t>
            </a:r>
            <a:r>
              <a:rPr lang="zh-CN" altLang="zh-CN" sz="1600" dirty="0">
                <a:latin typeface="微软雅黑" panose="020B0503020204020204" pitchFamily="34" charset="-122"/>
                <a:ea typeface="微软雅黑" panose="020B0503020204020204" pitchFamily="34" charset="-122"/>
                <a:sym typeface="+mn-ea"/>
              </a:rPr>
              <a:t>报告和数据质量控制方案中出现错误风险较高的数据以及重点排放单位的风险控制措施；</a:t>
            </a:r>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重点</a:t>
            </a:r>
            <a:r>
              <a:rPr lang="zh-CN" altLang="zh-CN" sz="1600" dirty="0">
                <a:latin typeface="微软雅黑" panose="020B0503020204020204" pitchFamily="34" charset="-122"/>
                <a:ea typeface="微软雅黑" panose="020B0503020204020204" pitchFamily="34" charset="-122"/>
                <a:sym typeface="+mn-ea"/>
              </a:rPr>
              <a:t>排放单位以往年份不符合项的补正完成情况，以及是否得到持续有效管理等；</a:t>
            </a:r>
            <a:endParaRPr lang="zh-CN" altLang="zh-CN" sz="16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zh-CN" sz="1600" dirty="0" smtClean="0">
                <a:latin typeface="微软雅黑" panose="020B0503020204020204" pitchFamily="34" charset="-122"/>
                <a:ea typeface="微软雅黑" panose="020B0503020204020204" pitchFamily="34" charset="-122"/>
                <a:sym typeface="+mn-ea"/>
              </a:rPr>
              <a:t>核查</a:t>
            </a:r>
            <a:r>
              <a:rPr lang="zh-CN" altLang="zh-CN" sz="1600" dirty="0">
                <a:latin typeface="微软雅黑" panose="020B0503020204020204" pitchFamily="34" charset="-122"/>
                <a:ea typeface="微软雅黑" panose="020B0503020204020204" pitchFamily="34" charset="-122"/>
                <a:sym typeface="+mn-ea"/>
              </a:rPr>
              <a:t>组应基于专业能力，对关键参数取值范围的合理性作出技术判断，对于</a:t>
            </a:r>
            <a:r>
              <a:rPr lang="zh-CN" altLang="zh-CN" sz="1600" dirty="0">
                <a:solidFill>
                  <a:srgbClr val="FF0000"/>
                </a:solidFill>
                <a:latin typeface="微软雅黑" panose="020B0503020204020204" pitchFamily="34" charset="-122"/>
                <a:ea typeface="微软雅黑" panose="020B0503020204020204" pitchFamily="34" charset="-122"/>
                <a:sym typeface="+mn-ea"/>
              </a:rPr>
              <a:t>偏离理论极值及明显异常的数据</a:t>
            </a:r>
            <a:r>
              <a:rPr lang="zh-CN" altLang="zh-CN" sz="1600" dirty="0">
                <a:latin typeface="微软雅黑" panose="020B0503020204020204" pitchFamily="34" charset="-122"/>
                <a:ea typeface="微软雅黑" panose="020B0503020204020204" pitchFamily="34" charset="-122"/>
                <a:sym typeface="+mn-ea"/>
              </a:rPr>
              <a:t>应开具不符合项并向省级生态环境主管部门报告，同时提供相关说明材料。</a:t>
            </a:r>
            <a:endParaRPr lang="zh-CN" altLang="zh-CN" sz="1600" dirty="0">
              <a:latin typeface="微软雅黑" panose="020B0503020204020204" pitchFamily="34" charset="-122"/>
              <a:ea typeface="微软雅黑" panose="020B0503020204020204" pitchFamily="34" charset="-122"/>
            </a:endParaRPr>
          </a:p>
          <a:p>
            <a:r>
              <a:rPr lang="zh-CN" altLang="zh-CN" sz="1600" dirty="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47664" y="1275607"/>
            <a:ext cx="5760640" cy="1296144"/>
          </a:xfrm>
        </p:spPr>
        <p:txBody>
          <a:bodyPr/>
          <a:lstStyle/>
          <a:p>
            <a:r>
              <a:rPr lang="en-US" dirty="0"/>
              <a:t>Thank you for your attention!</a:t>
            </a:r>
            <a:endParaRPr lang="de-DE" dirty="0"/>
          </a:p>
        </p:txBody>
      </p:sp>
      <p:sp>
        <p:nvSpPr>
          <p:cNvPr id="6" name="Title 14"/>
          <p:cNvSpPr txBox="1"/>
          <p:nvPr/>
        </p:nvSpPr>
        <p:spPr>
          <a:xfrm>
            <a:off x="1567206" y="2907323"/>
            <a:ext cx="5760640" cy="687754"/>
          </a:xfrm>
          <a:prstGeom prst="rect">
            <a:avLst/>
          </a:prstGeom>
        </p:spPr>
        <p:txBody>
          <a:bodyPr vert="horz" wrap="square" lIns="0" tIns="0" rIns="0" bIns="0" rtlCol="0" anchor="b">
            <a:noAutofit/>
          </a:bodyPr>
          <a:lstStyle>
            <a:lvl1pPr marL="0" indent="0" algn="l" defTabSz="685800" rtl="0" eaLnBrk="1" latinLnBrk="0" hangingPunct="1">
              <a:lnSpc>
                <a:spcPct val="90000"/>
              </a:lnSpc>
              <a:spcBef>
                <a:spcPct val="0"/>
              </a:spcBef>
              <a:buFont typeface="+mj-lt"/>
              <a:buNone/>
              <a:defRPr lang="de-DE" sz="3000" b="1" kern="1200" cap="none" spc="-75" baseline="0" dirty="0">
                <a:solidFill>
                  <a:schemeClr val="bg1"/>
                </a:solidFill>
                <a:latin typeface="+mj-lt"/>
                <a:ea typeface="+mj-ea"/>
                <a:cs typeface="Arial" panose="020B0604020202020204" pitchFamily="34" charset="0"/>
              </a:defRPr>
            </a:lvl1pPr>
          </a:lstStyle>
          <a:p>
            <a:pPr>
              <a:spcBef>
                <a:spcPts val="600"/>
              </a:spcBef>
              <a:spcAft>
                <a:spcPts val="600"/>
              </a:spcAft>
            </a:pPr>
            <a:r>
              <a:rPr lang="en-US" sz="2000" dirty="0"/>
              <a:t>E-mail: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文件定位</a:t>
            </a:r>
            <a:endParaRPr lang="zh-CN" altLang="en-US"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一、</a:t>
            </a:r>
            <a:r>
              <a:rPr lang="zh-CN" altLang="en-US" sz="2250" b="1" dirty="0">
                <a:latin typeface="微软雅黑" panose="020B0503020204020204" pitchFamily="34" charset="-122"/>
                <a:ea typeface="微软雅黑" panose="020B0503020204020204" pitchFamily="34" charset="-122"/>
                <a:cs typeface="+mn-ea"/>
                <a:sym typeface="+mn-ea"/>
              </a:rPr>
              <a:t>编制思路和重点问题的考虑</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74" name="图片 73"/>
          <p:cNvPicPr>
            <a:picLocks noChangeAspect="1"/>
          </p:cNvPicPr>
          <p:nvPr/>
        </p:nvPicPr>
        <p:blipFill>
          <a:blip r:embed="rId3"/>
          <a:stretch>
            <a:fillRect/>
          </a:stretch>
        </p:blipFill>
        <p:spPr>
          <a:xfrm>
            <a:off x="487680" y="1203325"/>
            <a:ext cx="8449310" cy="3801745"/>
          </a:xfrm>
          <a:prstGeom prst="rect">
            <a:avLst/>
          </a:prstGeom>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78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扩容行业</a:t>
            </a:r>
            <a:r>
              <a:rPr lang="en-US" altLang="zh-CN" sz="178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MRV</a:t>
            </a:r>
            <a:r>
              <a:rPr lang="zh-CN" altLang="en-US" sz="178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的总体思路</a:t>
            </a:r>
            <a:endParaRPr lang="zh-CN" altLang="en-US" sz="178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一、</a:t>
            </a:r>
            <a:r>
              <a:rPr lang="zh-CN" altLang="en-US" sz="2250" b="1" dirty="0">
                <a:latin typeface="微软雅黑" panose="020B0503020204020204" pitchFamily="34" charset="-122"/>
                <a:ea typeface="微软雅黑" panose="020B0503020204020204" pitchFamily="34" charset="-122"/>
                <a:cs typeface="+mn-ea"/>
                <a:sym typeface="+mn-ea"/>
              </a:rPr>
              <a:t>编制思路和重点问题的考虑</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5" name="文本框 1"/>
          <p:cNvSpPr txBox="1"/>
          <p:nvPr/>
        </p:nvSpPr>
        <p:spPr>
          <a:xfrm>
            <a:off x="0" y="1428115"/>
            <a:ext cx="8658860" cy="36474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noAutofit/>
          </a:bodyPr>
          <a:p>
            <a:pPr marL="342900" indent="-342900">
              <a:lnSpc>
                <a:spcPct val="120000"/>
              </a:lnSpc>
              <a:spcBef>
                <a:spcPts val="600"/>
              </a:spcBef>
              <a:buFont typeface="Wingdings" panose="05000000000000000000" pitchFamily="2" charset="2"/>
              <a:buChar char="Ø"/>
            </a:pPr>
            <a:r>
              <a:rPr lang="zh-CN" altLang="en-US" sz="1600" b="1" dirty="0" smtClean="0">
                <a:solidFill>
                  <a:schemeClr val="tx1"/>
                </a:solidFill>
                <a:latin typeface="微软雅黑" panose="020B0503020204020204" pitchFamily="34" charset="-122"/>
                <a:ea typeface="微软雅黑" panose="020B0503020204020204" pitchFamily="34" charset="-122"/>
                <a:cs typeface="+mn-ea"/>
              </a:rPr>
              <a:t>统筹</a:t>
            </a:r>
            <a:r>
              <a:rPr lang="zh-CN" altLang="en-US" sz="1600" b="1" dirty="0">
                <a:solidFill>
                  <a:schemeClr val="tx1"/>
                </a:solidFill>
                <a:latin typeface="微软雅黑" panose="020B0503020204020204" pitchFamily="34" charset="-122"/>
                <a:ea typeface="微软雅黑" panose="020B0503020204020204" pitchFamily="34" charset="-122"/>
                <a:cs typeface="+mn-ea"/>
              </a:rPr>
              <a:t>考虑</a:t>
            </a:r>
            <a:r>
              <a:rPr lang="zh-CN" altLang="en-US" sz="1600" b="1" dirty="0">
                <a:solidFill>
                  <a:schemeClr val="tx1"/>
                </a:solidFill>
                <a:latin typeface="微软雅黑" panose="020B0503020204020204" pitchFamily="34" charset="-122"/>
                <a:ea typeface="微软雅黑" panose="020B0503020204020204" pitchFamily="34" charset="-122"/>
                <a:cs typeface="+mn-ea"/>
                <a:sym typeface="+mn-ea"/>
              </a:rPr>
              <a:t>扩行业带来</a:t>
            </a:r>
            <a:r>
              <a:rPr lang="zh-CN" altLang="en-US" sz="1600" b="1" dirty="0">
                <a:solidFill>
                  <a:schemeClr val="tx1"/>
                </a:solidFill>
                <a:latin typeface="微软雅黑" panose="020B0503020204020204" pitchFamily="34" charset="-122"/>
                <a:ea typeface="微软雅黑" panose="020B0503020204020204" pitchFamily="34" charset="-122"/>
                <a:cs typeface="+mn-ea"/>
              </a:rPr>
              <a:t>的碳排放核算共性问题</a:t>
            </a:r>
            <a:r>
              <a:rPr lang="zh-CN" altLang="en-US" sz="1600" dirty="0">
                <a:solidFill>
                  <a:schemeClr val="tx1"/>
                </a:solidFill>
                <a:latin typeface="微软雅黑" panose="020B0503020204020204" pitchFamily="34" charset="-122"/>
                <a:ea typeface="微软雅黑" panose="020B0503020204020204" pitchFamily="34" charset="-122"/>
                <a:cs typeface="+mn-ea"/>
              </a:rPr>
              <a:t>。</a:t>
            </a:r>
            <a:r>
              <a:rPr lang="zh-CN" altLang="en-US" sz="1600" dirty="0">
                <a:solidFill>
                  <a:schemeClr val="tx1"/>
                </a:solidFill>
                <a:latin typeface="微软雅黑" panose="020B0503020204020204" pitchFamily="34" charset="-122"/>
                <a:ea typeface="微软雅黑" panose="020B0503020204020204" pitchFamily="34" charset="-122"/>
                <a:cs typeface="+mn-ea"/>
                <a:sym typeface="+mn-ea"/>
              </a:rPr>
              <a:t>不考虑间接碳排放。燃煤燃气自备电厂在发电行业名录下管理。</a:t>
            </a:r>
            <a:endParaRPr lang="zh-CN" altLang="en-US" sz="1600" dirty="0">
              <a:solidFill>
                <a:schemeClr val="tx1"/>
              </a:solidFill>
              <a:latin typeface="微软雅黑" panose="020B0503020204020204" pitchFamily="34" charset="-122"/>
              <a:ea typeface="微软雅黑" panose="020B0503020204020204" pitchFamily="34" charset="-122"/>
              <a:cs typeface="+mn-ea"/>
              <a:sym typeface="+mn-ea"/>
            </a:endParaRPr>
          </a:p>
          <a:p>
            <a:pPr marL="342900" indent="-342900">
              <a:lnSpc>
                <a:spcPct val="120000"/>
              </a:lnSpc>
              <a:spcBef>
                <a:spcPts val="600"/>
              </a:spcBef>
              <a:buFont typeface="Wingdings" panose="05000000000000000000" pitchFamily="2" charset="2"/>
              <a:buChar char="Ø"/>
            </a:pPr>
            <a:r>
              <a:rPr lang="zh-CN" altLang="en-US" sz="1600" b="1" dirty="0" smtClean="0">
                <a:solidFill>
                  <a:schemeClr val="tx1"/>
                </a:solidFill>
                <a:latin typeface="微软雅黑" panose="020B0503020204020204" pitchFamily="34" charset="-122"/>
                <a:ea typeface="微软雅黑" panose="020B0503020204020204" pitchFamily="34" charset="-122"/>
                <a:cs typeface="+mn-ea"/>
              </a:rPr>
              <a:t>加强</a:t>
            </a:r>
            <a:r>
              <a:rPr lang="zh-CN" altLang="en-US" sz="1600" b="1" dirty="0">
                <a:solidFill>
                  <a:schemeClr val="tx1"/>
                </a:solidFill>
                <a:latin typeface="微软雅黑" panose="020B0503020204020204" pitchFamily="34" charset="-122"/>
                <a:ea typeface="微软雅黑" panose="020B0503020204020204" pitchFamily="34" charset="-122"/>
                <a:cs typeface="+mn-ea"/>
              </a:rPr>
              <a:t>数据质量管理</a:t>
            </a:r>
            <a:r>
              <a:rPr lang="zh-CN" altLang="en-US" sz="1600" dirty="0">
                <a:solidFill>
                  <a:schemeClr val="tx1"/>
                </a:solidFill>
                <a:latin typeface="微软雅黑" panose="020B0503020204020204" pitchFamily="34" charset="-122"/>
                <a:ea typeface="微软雅黑" panose="020B0503020204020204" pitchFamily="34" charset="-122"/>
                <a:cs typeface="+mn-ea"/>
              </a:rPr>
              <a:t>。根据《条例》规定，增加数据质量控制方案编制和管理要求、明确月度信息化存证数据和支撑材料，确保数据可溯源。“抓大放小”管住关键排放源和关键参数。</a:t>
            </a:r>
            <a:endParaRPr lang="zh-CN" altLang="en-US" sz="1600" dirty="0">
              <a:solidFill>
                <a:schemeClr val="tx1"/>
              </a:solidFill>
              <a:latin typeface="微软雅黑" panose="020B0503020204020204" pitchFamily="34" charset="-122"/>
              <a:ea typeface="微软雅黑" panose="020B0503020204020204" pitchFamily="34" charset="-122"/>
              <a:cs typeface="+mn-ea"/>
            </a:endParaRPr>
          </a:p>
          <a:p>
            <a:pPr marL="342900" indent="-342900">
              <a:lnSpc>
                <a:spcPct val="120000"/>
              </a:lnSpc>
              <a:spcBef>
                <a:spcPts val="600"/>
              </a:spcBef>
              <a:buFont typeface="Wingdings" panose="05000000000000000000" pitchFamily="2" charset="2"/>
              <a:buChar char="Ø"/>
            </a:pPr>
            <a:r>
              <a:rPr lang="zh-CN" altLang="en-US" sz="1600" b="1" dirty="0" smtClean="0">
                <a:solidFill>
                  <a:schemeClr val="tx1"/>
                </a:solidFill>
                <a:latin typeface="微软雅黑" panose="020B0503020204020204" pitchFamily="34" charset="-122"/>
                <a:ea typeface="微软雅黑" panose="020B0503020204020204" pitchFamily="34" charset="-122"/>
                <a:cs typeface="+mn-ea"/>
              </a:rPr>
              <a:t>支撑</a:t>
            </a:r>
            <a:r>
              <a:rPr lang="zh-CN" altLang="en-US" sz="1600" b="1" dirty="0">
                <a:solidFill>
                  <a:schemeClr val="tx1"/>
                </a:solidFill>
                <a:latin typeface="微软雅黑" panose="020B0503020204020204" pitchFamily="34" charset="-122"/>
                <a:ea typeface="微软雅黑" panose="020B0503020204020204" pitchFamily="34" charset="-122"/>
                <a:cs typeface="+mn-ea"/>
              </a:rPr>
              <a:t>配额分配工作需要</a:t>
            </a:r>
            <a:r>
              <a:rPr lang="zh-CN" altLang="en-US" sz="1600" dirty="0">
                <a:solidFill>
                  <a:schemeClr val="tx1"/>
                </a:solidFill>
                <a:latin typeface="微软雅黑" panose="020B0503020204020204" pitchFamily="34" charset="-122"/>
                <a:ea typeface="微软雅黑" panose="020B0503020204020204" pitchFamily="34" charset="-122"/>
                <a:cs typeface="+mn-ea"/>
              </a:rPr>
              <a:t>。增加</a:t>
            </a:r>
            <a:r>
              <a:rPr lang="zh-CN" altLang="en-US" sz="1600" dirty="0">
                <a:solidFill>
                  <a:schemeClr val="tx1"/>
                </a:solidFill>
                <a:latin typeface="微软雅黑" panose="020B0503020204020204" pitchFamily="34" charset="-122"/>
                <a:ea typeface="微软雅黑" panose="020B0503020204020204" pitchFamily="34" charset="-122"/>
                <a:cs typeface="+mn-ea"/>
                <a:sym typeface="+mn-ea"/>
              </a:rPr>
              <a:t>对设施层级碳排放、</a:t>
            </a:r>
            <a:r>
              <a:rPr lang="zh-CN" altLang="en-US" sz="1600" dirty="0">
                <a:solidFill>
                  <a:schemeClr val="tx1"/>
                </a:solidFill>
                <a:latin typeface="微软雅黑" panose="020B0503020204020204" pitchFamily="34" charset="-122"/>
                <a:ea typeface="微软雅黑" panose="020B0503020204020204" pitchFamily="34" charset="-122"/>
                <a:cs typeface="+mn-ea"/>
              </a:rPr>
              <a:t>产品产量数据的核算核查要求</a:t>
            </a:r>
            <a:r>
              <a:rPr lang="zh-CN" altLang="en-US" sz="1600" dirty="0">
                <a:solidFill>
                  <a:schemeClr val="tx1"/>
                </a:solidFill>
                <a:latin typeface="微软雅黑" panose="020B0503020204020204" pitchFamily="34" charset="-122"/>
                <a:ea typeface="微软雅黑" panose="020B0503020204020204" pitchFamily="34" charset="-122"/>
                <a:cs typeface="+mn-ea"/>
                <a:sym typeface="+mn-ea"/>
              </a:rPr>
              <a:t>，为“鼓励先进、鞭策落后”的配额分配政策导向提供数据支撑</a:t>
            </a:r>
            <a:r>
              <a:rPr lang="zh-CN" altLang="en-US" sz="1600" dirty="0">
                <a:solidFill>
                  <a:schemeClr val="tx1"/>
                </a:solidFill>
                <a:latin typeface="微软雅黑" panose="020B0503020204020204" pitchFamily="34" charset="-122"/>
                <a:ea typeface="微软雅黑" panose="020B0503020204020204" pitchFamily="34" charset="-122"/>
                <a:cs typeface="+mn-ea"/>
              </a:rPr>
              <a:t>。</a:t>
            </a:r>
            <a:endParaRPr lang="zh-CN" altLang="en-US" sz="1600" dirty="0">
              <a:solidFill>
                <a:schemeClr val="tx1"/>
              </a:solidFill>
              <a:latin typeface="微软雅黑" panose="020B0503020204020204" pitchFamily="34" charset="-122"/>
              <a:ea typeface="微软雅黑" panose="020B0503020204020204" pitchFamily="34" charset="-122"/>
              <a:cs typeface="+mn-ea"/>
            </a:endParaRPr>
          </a:p>
          <a:p>
            <a:pPr marL="342900" indent="-342900">
              <a:lnSpc>
                <a:spcPct val="120000"/>
              </a:lnSpc>
              <a:spcBef>
                <a:spcPts val="600"/>
              </a:spcBef>
              <a:buFont typeface="Wingdings" panose="05000000000000000000" pitchFamily="2" charset="2"/>
              <a:buChar char="Ø"/>
            </a:pPr>
            <a:r>
              <a:rPr lang="zh-CN" altLang="en-US" sz="1600" b="1" dirty="0" smtClean="0">
                <a:solidFill>
                  <a:schemeClr val="tx1"/>
                </a:solidFill>
                <a:latin typeface="微软雅黑" panose="020B0503020204020204" pitchFamily="34" charset="-122"/>
                <a:ea typeface="微软雅黑" panose="020B0503020204020204" pitchFamily="34" charset="-122"/>
                <a:cs typeface="+mn-ea"/>
              </a:rPr>
              <a:t>适度</a:t>
            </a:r>
            <a:r>
              <a:rPr lang="zh-CN" altLang="en-US" sz="1600" b="1" dirty="0">
                <a:solidFill>
                  <a:schemeClr val="tx1"/>
                </a:solidFill>
                <a:latin typeface="微软雅黑" panose="020B0503020204020204" pitchFamily="34" charset="-122"/>
                <a:ea typeface="微软雅黑" panose="020B0503020204020204" pitchFamily="34" charset="-122"/>
                <a:cs typeface="+mn-ea"/>
              </a:rPr>
              <a:t>超前部署，预留政策空间</a:t>
            </a:r>
            <a:r>
              <a:rPr lang="zh-CN" altLang="en-US" sz="1600" dirty="0">
                <a:solidFill>
                  <a:schemeClr val="tx1"/>
                </a:solidFill>
                <a:latin typeface="微软雅黑" panose="020B0503020204020204" pitchFamily="34" charset="-122"/>
                <a:ea typeface="微软雅黑" panose="020B0503020204020204" pitchFamily="34" charset="-122"/>
                <a:cs typeface="+mn-ea"/>
              </a:rPr>
              <a:t>。保留企业层级（如辅助生产设施）碳排放核算内容，为下一步实施碳排放总量控制预留空间。增加二氧化碳在线监测数据的报告要求，多渠道保障数据质量。核算边界、方法与欧盟碳市场基本一致，为应对CBAM提供支撑。</a:t>
            </a:r>
            <a:endParaRPr lang="zh-CN" altLang="en-US" sz="1600" dirty="0">
              <a:solidFill>
                <a:schemeClr val="tx1"/>
              </a:solidFill>
              <a:latin typeface="微软雅黑" panose="020B0503020204020204" pitchFamily="34" charset="-122"/>
              <a:ea typeface="微软雅黑" panose="020B0503020204020204" pitchFamily="34" charset="-122"/>
              <a:cs typeface="+mn-ea"/>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核查指南编制原则</a:t>
            </a:r>
            <a:endParaRPr lang="zh-CN" altLang="de-DE"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一、</a:t>
            </a:r>
            <a:r>
              <a:rPr lang="zh-CN" altLang="en-US" sz="2250" b="1" dirty="0">
                <a:latin typeface="微软雅黑" panose="020B0503020204020204" pitchFamily="34" charset="-122"/>
                <a:ea typeface="微软雅黑" panose="020B0503020204020204" pitchFamily="34" charset="-122"/>
                <a:cs typeface="+mn-ea"/>
                <a:sym typeface="+mn-ea"/>
              </a:rPr>
              <a:t>编制思路和重点问题的考虑</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5" name="文本框 1"/>
          <p:cNvSpPr txBox="1"/>
          <p:nvPr/>
        </p:nvSpPr>
        <p:spPr>
          <a:xfrm>
            <a:off x="69850" y="1203325"/>
            <a:ext cx="8658860" cy="36474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a:noAutofit/>
          </a:bodyPr>
          <a:p>
            <a:pPr marL="342900" indent="-342900" defTabSz="967105">
              <a:lnSpc>
                <a:spcPct val="150000"/>
              </a:lnSpc>
              <a:spcBef>
                <a:spcPts val="600"/>
              </a:spcBef>
              <a:buFont typeface="Wingdings" panose="05000000000000000000" pitchFamily="2" charset="2"/>
              <a:buChar char="Ø"/>
              <a:defRPr/>
            </a:pP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限定履约边界</a:t>
            </a:r>
            <a:r>
              <a:rPr lang="zh-CN" altLang="en-US" sz="1600" b="1" dirty="0">
                <a:solidFill>
                  <a:schemeClr val="tx1"/>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只</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针对履约边界也就是与</a:t>
            </a: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铝电解工序</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相关的碳排放以及其他数据给出核查技术要点</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，企业</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边界的温室气体排放报告不在核查范围内</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altLang="zh-CN"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967105">
              <a:lnSpc>
                <a:spcPct val="150000"/>
              </a:lnSpc>
              <a:spcBef>
                <a:spcPts val="600"/>
              </a:spcBef>
              <a:buFont typeface="Wingdings" panose="05000000000000000000" pitchFamily="2" charset="2"/>
              <a:buChar char="Ø"/>
              <a:defRPr/>
            </a:pPr>
            <a:r>
              <a:rPr lang="zh-CN" altLang="en-US" sz="1600" b="1" dirty="0">
                <a:solidFill>
                  <a:schemeClr val="tx1"/>
                </a:solidFill>
                <a:latin typeface="微软雅黑" panose="020B0503020204020204" pitchFamily="34" charset="-122"/>
                <a:ea typeface="微软雅黑" panose="020B0503020204020204" pitchFamily="34" charset="-122"/>
                <a:sym typeface="+mn-ea"/>
              </a:rPr>
              <a:t>以提高碳排放数据质量为目标：</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针对每个参数，指南明确提出</a:t>
            </a:r>
            <a:r>
              <a:rPr lang="zh-CN" altLang="en-US" sz="1600" b="1"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查、问、看、验</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四种核查方法，给出合理取值范围、经验数值、注意事项，提升核查质量</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967105" eaLnBrk="1" hangingPunct="1">
              <a:lnSpc>
                <a:spcPct val="150000"/>
              </a:lnSpc>
              <a:spcBef>
                <a:spcPts val="600"/>
              </a:spcBef>
              <a:buFont typeface="Wingdings" panose="05000000000000000000" pitchFamily="2" charset="2"/>
              <a:buChar char="Ø"/>
              <a:defRPr/>
            </a:pPr>
            <a:r>
              <a:rPr lang="zh-CN" altLang="en-US" sz="1600" b="1" dirty="0">
                <a:solidFill>
                  <a:schemeClr val="tx1"/>
                </a:solidFill>
                <a:latin typeface="微软雅黑" panose="020B0503020204020204" pitchFamily="34" charset="-122"/>
                <a:ea typeface="微软雅黑" panose="020B0503020204020204" pitchFamily="34" charset="-122"/>
                <a:sym typeface="+mn-ea"/>
              </a:rPr>
              <a:t>具有可操作性、</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规范性</a:t>
            </a:r>
            <a:r>
              <a:rPr lang="zh-CN" altLang="en-US" sz="1600" b="1" dirty="0">
                <a:solidFill>
                  <a:schemeClr val="tx1"/>
                </a:solidFill>
                <a:latin typeface="微软雅黑" panose="020B0503020204020204" pitchFamily="34" charset="-122"/>
                <a:ea typeface="微软雅黑" panose="020B0503020204020204" pitchFamily="34" charset="-122"/>
                <a:sym typeface="+mn-ea"/>
              </a:rPr>
              <a:t>：</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在</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与通用核查指南的总体要求和覆盖内容相一致的前提下，提出</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适应铝冶炼行业</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特点</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的技术要求</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defTabSz="967105" eaLnBrk="1" hangingPunct="1">
              <a:lnSpc>
                <a:spcPct val="150000"/>
              </a:lnSpc>
              <a:spcBef>
                <a:spcPts val="600"/>
              </a:spcBef>
              <a:buFont typeface="Wingdings" panose="05000000000000000000" pitchFamily="2" charset="2"/>
              <a:buChar char="Ø"/>
              <a:defRPr/>
            </a:pPr>
            <a:r>
              <a:rPr lang="zh-CN" altLang="en-US" sz="1600" b="1" dirty="0">
                <a:solidFill>
                  <a:schemeClr val="tx1"/>
                </a:solidFill>
                <a:latin typeface="微软雅黑" panose="020B0503020204020204" pitchFamily="34" charset="-122"/>
                <a:ea typeface="微软雅黑" panose="020B0503020204020204" pitchFamily="34" charset="-122"/>
                <a:sym typeface="+mn-ea"/>
              </a:rPr>
              <a:t>突出重点、分类</a:t>
            </a:r>
            <a:r>
              <a:rPr lang="zh-CN" altLang="en-US" sz="1600" b="1" dirty="0" smtClean="0">
                <a:solidFill>
                  <a:schemeClr val="tx1"/>
                </a:solidFill>
                <a:latin typeface="微软雅黑" panose="020B0503020204020204" pitchFamily="34" charset="-122"/>
                <a:ea typeface="微软雅黑" panose="020B0503020204020204" pitchFamily="34" charset="-122"/>
                <a:sym typeface="+mn-ea"/>
              </a:rPr>
              <a:t>要求：</a:t>
            </a:r>
            <a:r>
              <a:rPr lang="zh-CN" altLang="en-US" sz="1600" dirty="0" smtClean="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对</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影响较大的关键敏感参数给出明确、详细的核查方法和步骤，对影响较小参数的核查要求适当简化。对必查和选查内容做出分类要求，对必须核查的要点和方法标注星号*，其他内容根据实际情况可选。</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主要内容</a:t>
            </a:r>
            <a:endParaRPr lang="zh-CN" altLang="de-DE"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一、</a:t>
            </a:r>
            <a:r>
              <a:rPr lang="zh-CN" altLang="en-US" sz="2250" b="1" dirty="0">
                <a:latin typeface="微软雅黑" panose="020B0503020204020204" pitchFamily="34" charset="-122"/>
                <a:ea typeface="微软雅黑" panose="020B0503020204020204" pitchFamily="34" charset="-122"/>
                <a:cs typeface="+mn-ea"/>
                <a:sym typeface="+mn-ea"/>
              </a:rPr>
              <a:t>编制思路和重点问题的考虑</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3" name="图片 2"/>
          <p:cNvPicPr>
            <a:picLocks noChangeAspect="1"/>
          </p:cNvPicPr>
          <p:nvPr/>
        </p:nvPicPr>
        <p:blipFill>
          <a:blip r:embed="rId3"/>
          <a:stretch>
            <a:fillRect/>
          </a:stretch>
        </p:blipFill>
        <p:spPr>
          <a:xfrm>
            <a:off x="652145" y="1445260"/>
            <a:ext cx="7350125" cy="2891155"/>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重点关注</a:t>
            </a:r>
            <a:endParaRPr lang="zh-CN" altLang="de-DE" sz="1600" b="1" kern="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一、</a:t>
            </a:r>
            <a:r>
              <a:rPr lang="zh-CN" altLang="en-US" sz="2250" b="1" dirty="0">
                <a:latin typeface="微软雅黑" panose="020B0503020204020204" pitchFamily="34" charset="-122"/>
                <a:ea typeface="微软雅黑" panose="020B0503020204020204" pitchFamily="34" charset="-122"/>
                <a:cs typeface="+mn-ea"/>
                <a:sym typeface="+mn-ea"/>
              </a:rPr>
              <a:t>编制思路和重点问题的考虑</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4" name="文本框 3"/>
          <p:cNvSpPr txBox="1"/>
          <p:nvPr/>
        </p:nvSpPr>
        <p:spPr>
          <a:xfrm>
            <a:off x="698500" y="1264920"/>
            <a:ext cx="7944485" cy="3415030"/>
          </a:xfrm>
          <a:prstGeom prst="rect">
            <a:avLst/>
          </a:prstGeom>
          <a:noFill/>
        </p:spPr>
        <p:txBody>
          <a:bodyPr wrap="square" rtlCol="0" anchor="t">
            <a:spAutoFit/>
          </a:bodyPr>
          <a:p>
            <a:pPr lvl="0" indent="0" algn="just">
              <a:lnSpc>
                <a:spcPct val="150000"/>
              </a:lnSpc>
              <a:buClrTx/>
              <a:buSzTx/>
              <a:buFont typeface="Wingdings" panose="05000000000000000000" charset="0"/>
              <a:buNone/>
            </a:pPr>
            <a:r>
              <a:rPr lang="zh-CN" altLang="en-US" sz="1600" b="1" dirty="0">
                <a:latin typeface="微软雅黑" panose="020B0503020204020204" pitchFamily="34" charset="-122"/>
                <a:ea typeface="微软雅黑" panose="020B0503020204020204" pitchFamily="34" charset="-122"/>
                <a:sym typeface="+mn-ea"/>
              </a:rPr>
              <a:t>采用</a:t>
            </a:r>
            <a:r>
              <a:rPr lang="en-US" altLang="zh-CN" sz="1600" b="1" dirty="0" smtClean="0">
                <a:solidFill>
                  <a:srgbClr val="FF0000"/>
                </a:solidFill>
                <a:latin typeface="微软雅黑" panose="020B0503020204020204" pitchFamily="34" charset="-122"/>
                <a:ea typeface="微软雅黑" panose="020B0503020204020204" pitchFamily="34" charset="-122"/>
                <a:sym typeface="+mn-ea"/>
              </a:rPr>
              <a:t>查</a:t>
            </a:r>
            <a:r>
              <a:rPr lang="zh-CN" altLang="en-US" sz="1600" b="1" dirty="0">
                <a:solidFill>
                  <a:srgbClr val="FF0000"/>
                </a:solidFill>
                <a:latin typeface="微软雅黑" panose="020B0503020204020204" pitchFamily="34" charset="-122"/>
                <a:ea typeface="微软雅黑" panose="020B0503020204020204" pitchFamily="34" charset="-122"/>
                <a:sym typeface="+mn-ea"/>
              </a:rPr>
              <a:t>、</a:t>
            </a:r>
            <a:r>
              <a:rPr lang="en-US" altLang="zh-CN" sz="1600" b="1" dirty="0">
                <a:solidFill>
                  <a:srgbClr val="FF0000"/>
                </a:solidFill>
                <a:latin typeface="微软雅黑" panose="020B0503020204020204" pitchFamily="34" charset="-122"/>
                <a:ea typeface="微软雅黑" panose="020B0503020204020204" pitchFamily="34" charset="-122"/>
                <a:sym typeface="+mn-ea"/>
              </a:rPr>
              <a:t>问</a:t>
            </a:r>
            <a:r>
              <a:rPr lang="zh-CN" altLang="en-US" sz="1600" b="1" dirty="0">
                <a:solidFill>
                  <a:srgbClr val="FF0000"/>
                </a:solidFill>
                <a:latin typeface="微软雅黑" panose="020B0503020204020204" pitchFamily="34" charset="-122"/>
                <a:ea typeface="微软雅黑" panose="020B0503020204020204" pitchFamily="34" charset="-122"/>
                <a:sym typeface="+mn-ea"/>
              </a:rPr>
              <a:t>、</a:t>
            </a:r>
            <a:r>
              <a:rPr lang="en-US" altLang="zh-CN" sz="1600" b="1" dirty="0">
                <a:solidFill>
                  <a:srgbClr val="FF0000"/>
                </a:solidFill>
                <a:latin typeface="微软雅黑" panose="020B0503020204020204" pitchFamily="34" charset="-122"/>
                <a:ea typeface="微软雅黑" panose="020B0503020204020204" pitchFamily="34" charset="-122"/>
                <a:sym typeface="+mn-ea"/>
              </a:rPr>
              <a:t>看</a:t>
            </a:r>
            <a:r>
              <a:rPr lang="zh-CN" altLang="en-US" sz="1600" b="1" dirty="0">
                <a:solidFill>
                  <a:srgbClr val="FF0000"/>
                </a:solidFill>
                <a:latin typeface="微软雅黑" panose="020B0503020204020204" pitchFamily="34" charset="-122"/>
                <a:ea typeface="微软雅黑" panose="020B0503020204020204" pitchFamily="34" charset="-122"/>
                <a:sym typeface="+mn-ea"/>
              </a:rPr>
              <a:t>、</a:t>
            </a:r>
            <a:r>
              <a:rPr lang="en-US" altLang="zh-CN" sz="1600" b="1" dirty="0">
                <a:solidFill>
                  <a:srgbClr val="FF0000"/>
                </a:solidFill>
                <a:latin typeface="微软雅黑" panose="020B0503020204020204" pitchFamily="34" charset="-122"/>
                <a:ea typeface="微软雅黑" panose="020B0503020204020204" pitchFamily="34" charset="-122"/>
                <a:sym typeface="+mn-ea"/>
              </a:rPr>
              <a:t>验</a:t>
            </a:r>
            <a:r>
              <a:rPr lang="en-US" altLang="zh-CN" sz="1600" b="1" dirty="0">
                <a:latin typeface="微软雅黑" panose="020B0503020204020204" pitchFamily="34" charset="-122"/>
                <a:ea typeface="微软雅黑" panose="020B0503020204020204" pitchFamily="34" charset="-122"/>
                <a:sym typeface="+mn-ea"/>
              </a:rPr>
              <a:t>的方法对2项关键参数开展核查，其中</a:t>
            </a:r>
            <a:r>
              <a:rPr lang="en-US" altLang="zh-CN" sz="1600" b="1" dirty="0">
                <a:solidFill>
                  <a:srgbClr val="FF0000"/>
                </a:solidFill>
                <a:latin typeface="微软雅黑" panose="020B0503020204020204" pitchFamily="34" charset="-122"/>
                <a:ea typeface="微软雅黑" panose="020B0503020204020204" pitchFamily="34" charset="-122"/>
                <a:sym typeface="+mn-ea"/>
              </a:rPr>
              <a:t>63</a:t>
            </a:r>
            <a:r>
              <a:rPr lang="en-US" altLang="zh-CN" sz="1600" b="1" dirty="0" smtClean="0">
                <a:latin typeface="微软雅黑" panose="020B0503020204020204" pitchFamily="34" charset="-122"/>
                <a:ea typeface="微软雅黑" panose="020B0503020204020204" pitchFamily="34" charset="-122"/>
                <a:sym typeface="+mn-ea"/>
              </a:rPr>
              <a:t>个必查项</a:t>
            </a:r>
            <a:r>
              <a:rPr lang="zh-CN" altLang="en-US" sz="1600" b="1" dirty="0" smtClean="0">
                <a:latin typeface="微软雅黑" panose="020B0503020204020204" pitchFamily="34" charset="-122"/>
                <a:ea typeface="微软雅黑" panose="020B0503020204020204" pitchFamily="34" charset="-122"/>
                <a:sym typeface="+mn-ea"/>
              </a:rPr>
              <a:t>；</a:t>
            </a:r>
            <a:endParaRPr lang="en-US" altLang="zh-CN" sz="1600" b="1" dirty="0">
              <a:latin typeface="微软雅黑" panose="020B0503020204020204" pitchFamily="34" charset="-122"/>
              <a:ea typeface="微软雅黑" panose="020B0503020204020204" pitchFamily="34" charset="-122"/>
              <a:sym typeface="+mn-ea"/>
            </a:endParaRPr>
          </a:p>
          <a:p>
            <a:pPr marL="742950" lvl="1" indent="-285750" algn="just">
              <a:lnSpc>
                <a:spcPct val="150000"/>
              </a:lnSpc>
              <a:buClrTx/>
              <a:buSzTx/>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明确了核算边界内</a:t>
            </a:r>
            <a:r>
              <a:rPr lang="zh-CN" altLang="en-US" sz="1600" b="1" dirty="0">
                <a:latin typeface="微软雅黑" panose="020B0503020204020204" pitchFamily="34" charset="-122"/>
                <a:ea typeface="微软雅黑" panose="020B0503020204020204" pitchFamily="34" charset="-122"/>
                <a:sym typeface="+mn-ea"/>
              </a:rPr>
              <a:t>生产线及排放设施信息的完整性、准确性等的核查要点和方法</a:t>
            </a:r>
            <a:endParaRPr lang="zh-CN" altLang="en-US" sz="1600" dirty="0">
              <a:latin typeface="微软雅黑" panose="020B0503020204020204" pitchFamily="34" charset="-122"/>
              <a:ea typeface="微软雅黑" panose="020B0503020204020204" pitchFamily="34" charset="-122"/>
              <a:sym typeface="+mn-ea"/>
            </a:endParaRPr>
          </a:p>
          <a:p>
            <a:pPr marL="742950" lvl="1" indent="-285750" algn="just">
              <a:lnSpc>
                <a:spcPct val="150000"/>
              </a:lnSpc>
              <a:buClrTx/>
              <a:buSzTx/>
              <a:buFont typeface="Wingdings" panose="05000000000000000000" charset="0"/>
              <a:buChar char="Ø"/>
            </a:pPr>
            <a:r>
              <a:rPr lang="en-US" altLang="zh-CN" sz="1600" dirty="0" err="1">
                <a:latin typeface="微软雅黑" panose="020B0503020204020204" pitchFamily="34" charset="-122"/>
                <a:ea typeface="微软雅黑" panose="020B0503020204020204" pitchFamily="34" charset="-122"/>
                <a:sym typeface="+mn-ea"/>
              </a:rPr>
              <a:t>明确</a:t>
            </a:r>
            <a:r>
              <a:rPr lang="zh-CN" altLang="en-US" sz="1600" dirty="0">
                <a:latin typeface="微软雅黑" panose="020B0503020204020204" pitchFamily="34" charset="-122"/>
                <a:ea typeface="微软雅黑" panose="020B0503020204020204" pitchFamily="34" charset="-122"/>
                <a:sym typeface="+mn-ea"/>
              </a:rPr>
              <a:t>了关键参数的</a:t>
            </a:r>
            <a:r>
              <a:rPr lang="en-US" altLang="zh-CN" sz="1600" b="1" dirty="0" err="1">
                <a:latin typeface="微软雅黑" panose="020B0503020204020204" pitchFamily="34" charset="-122"/>
                <a:ea typeface="微软雅黑" panose="020B0503020204020204" pitchFamily="34" charset="-122"/>
                <a:sym typeface="+mn-ea"/>
              </a:rPr>
              <a:t>数据源</a:t>
            </a:r>
            <a:r>
              <a:rPr lang="zh-CN" altLang="en-US" sz="1600" b="1" dirty="0">
                <a:latin typeface="微软雅黑" panose="020B0503020204020204" pitchFamily="34" charset="-122"/>
                <a:ea typeface="微软雅黑" panose="020B0503020204020204" pitchFamily="34" charset="-122"/>
                <a:sym typeface="+mn-ea"/>
              </a:rPr>
              <a:t>以及</a:t>
            </a:r>
            <a:r>
              <a:rPr lang="en-US" altLang="zh-CN" sz="1600" b="1" dirty="0" err="1">
                <a:latin typeface="微软雅黑" panose="020B0503020204020204" pitchFamily="34" charset="-122"/>
                <a:ea typeface="微软雅黑" panose="020B0503020204020204" pitchFamily="34" charset="-122"/>
                <a:sym typeface="+mn-ea"/>
              </a:rPr>
              <a:t>交叉验证的核查方法和要点</a:t>
            </a:r>
            <a:r>
              <a:rPr lang="en-US" altLang="zh-CN" sz="1600" dirty="0" err="1">
                <a:latin typeface="微软雅黑" panose="020B0503020204020204" pitchFamily="34" charset="-122"/>
                <a:ea typeface="微软雅黑" panose="020B0503020204020204" pitchFamily="34" charset="-122"/>
                <a:sym typeface="+mn-ea"/>
              </a:rPr>
              <a:t>，从</a:t>
            </a:r>
            <a:r>
              <a:rPr lang="zh-CN" altLang="en-US" sz="1600" dirty="0">
                <a:latin typeface="微软雅黑" panose="020B0503020204020204" pitchFamily="34" charset="-122"/>
                <a:ea typeface="微软雅黑" panose="020B0503020204020204" pitchFamily="34" charset="-122"/>
                <a:sym typeface="+mn-ea"/>
              </a:rPr>
              <a:t>吨铝阳极净耗量</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铝液交流电单耗</a:t>
            </a:r>
            <a:r>
              <a:rPr lang="en-US" altLang="zh-CN" sz="1600" dirty="0" err="1">
                <a:latin typeface="微软雅黑" panose="020B0503020204020204" pitchFamily="34" charset="-122"/>
                <a:ea typeface="微软雅黑" panose="020B0503020204020204" pitchFamily="34" charset="-122"/>
                <a:sym typeface="+mn-ea"/>
              </a:rPr>
              <a:t>等角度</a:t>
            </a:r>
            <a:r>
              <a:rPr lang="zh-CN" altLang="en-US" sz="1600" dirty="0">
                <a:latin typeface="微软雅黑" panose="020B0503020204020204" pitchFamily="34" charset="-122"/>
                <a:ea typeface="微软雅黑" panose="020B0503020204020204" pitchFamily="34" charset="-122"/>
                <a:sym typeface="+mn-ea"/>
              </a:rPr>
              <a:t>给出参数合理取值</a:t>
            </a:r>
            <a:r>
              <a:rPr lang="zh-CN" altLang="en-US" sz="1600" dirty="0" smtClean="0">
                <a:latin typeface="微软雅黑" panose="020B0503020204020204" pitchFamily="34" charset="-122"/>
                <a:ea typeface="微软雅黑" panose="020B0503020204020204" pitchFamily="34" charset="-122"/>
                <a:sym typeface="+mn-ea"/>
              </a:rPr>
              <a:t>范围；</a:t>
            </a:r>
            <a:endParaRPr lang="en-US" altLang="zh-CN" sz="1600" dirty="0">
              <a:latin typeface="微软雅黑" panose="020B0503020204020204" pitchFamily="34" charset="-122"/>
              <a:ea typeface="微软雅黑" panose="020B0503020204020204" pitchFamily="34" charset="-122"/>
              <a:sym typeface="+mn-ea"/>
            </a:endParaRPr>
          </a:p>
          <a:p>
            <a:pPr marL="742950" lvl="1" indent="-285750" algn="just">
              <a:lnSpc>
                <a:spcPct val="150000"/>
              </a:lnSpc>
              <a:buClrTx/>
              <a:buSzTx/>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细化了</a:t>
            </a:r>
            <a:r>
              <a:rPr lang="zh-CN" altLang="en-US" sz="1600" b="1" dirty="0">
                <a:latin typeface="微软雅黑" panose="020B0503020204020204" pitchFamily="34" charset="-122"/>
                <a:ea typeface="微软雅黑" panose="020B0503020204020204" pitchFamily="34" charset="-122"/>
                <a:sym typeface="+mn-ea"/>
              </a:rPr>
              <a:t>质控方案及执行的核查要点</a:t>
            </a:r>
            <a:r>
              <a:rPr lang="zh-CN" altLang="en-US" sz="1600" dirty="0">
                <a:latin typeface="微软雅黑" panose="020B0503020204020204" pitchFamily="34" charset="-122"/>
                <a:ea typeface="微软雅黑" panose="020B0503020204020204" pitchFamily="34" charset="-122"/>
                <a:sym typeface="+mn-ea"/>
              </a:rPr>
              <a:t>，并针对数据不同的获取方式，明确相应的核查步骤和</a:t>
            </a:r>
            <a:r>
              <a:rPr lang="zh-CN" altLang="en-US" sz="1600" dirty="0" smtClean="0">
                <a:latin typeface="微软雅黑" panose="020B0503020204020204" pitchFamily="34" charset="-122"/>
                <a:ea typeface="微软雅黑" panose="020B0503020204020204" pitchFamily="34" charset="-122"/>
                <a:sym typeface="+mn-ea"/>
              </a:rPr>
              <a:t>方法；</a:t>
            </a:r>
            <a:endParaRPr lang="en-US" altLang="zh-CN" sz="1600" dirty="0">
              <a:latin typeface="微软雅黑" panose="020B0503020204020204" pitchFamily="34" charset="-122"/>
              <a:ea typeface="微软雅黑" panose="020B0503020204020204" pitchFamily="34" charset="-122"/>
              <a:sym typeface="+mn-ea"/>
            </a:endParaRPr>
          </a:p>
          <a:p>
            <a:pPr marL="742950" lvl="1" indent="-285750" algn="just">
              <a:lnSpc>
                <a:spcPct val="150000"/>
              </a:lnSpc>
              <a:buClrTx/>
              <a:buSzTx/>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落实《条例》对</a:t>
            </a:r>
            <a:r>
              <a:rPr lang="zh-CN" altLang="en-US" sz="1600" b="1" dirty="0">
                <a:latin typeface="微软雅黑" panose="020B0503020204020204" pitchFamily="34" charset="-122"/>
                <a:ea typeface="微软雅黑" panose="020B0503020204020204" pitchFamily="34" charset="-122"/>
                <a:sym typeface="+mn-ea"/>
              </a:rPr>
              <a:t>计量器具提出的更高要求</a:t>
            </a:r>
            <a:r>
              <a:rPr lang="zh-CN" altLang="en-US" sz="1600" dirty="0">
                <a:latin typeface="微软雅黑" panose="020B0503020204020204" pitchFamily="34" charset="-122"/>
                <a:ea typeface="微软雅黑" panose="020B0503020204020204" pitchFamily="34" charset="-122"/>
                <a:sym typeface="+mn-ea"/>
              </a:rPr>
              <a:t>，本指南从计量器具的台账、使用和管理制度、校准</a:t>
            </a:r>
            <a:r>
              <a:rPr lang="en-US" altLang="zh-CN" sz="1600" dirty="0">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检定记录、记录结果等四个方面对计量器具开展核查</a:t>
            </a:r>
            <a:r>
              <a:rPr lang="zh-CN" altLang="en-US" sz="1600" dirty="0" smtClean="0">
                <a:latin typeface="微软雅黑" panose="020B0503020204020204" pitchFamily="34" charset="-122"/>
                <a:ea typeface="微软雅黑" panose="020B0503020204020204" pitchFamily="34" charset="-122"/>
                <a:sym typeface="+mn-ea"/>
              </a:rPr>
              <a:t>工作。</a:t>
            </a:r>
            <a:endParaRPr lang="zh-CN" altLang="en-US" sz="1600" dirty="0" smtClean="0">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目录</a:t>
            </a:r>
            <a:endPar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pic>
        <p:nvPicPr>
          <p:cNvPr id="5" name="图片 4"/>
          <p:cNvPicPr>
            <a:picLocks noChangeAspect="1"/>
          </p:cNvPicPr>
          <p:nvPr/>
        </p:nvPicPr>
        <p:blipFill>
          <a:blip r:embed="rId3"/>
          <a:stretch>
            <a:fillRect/>
          </a:stretch>
        </p:blipFill>
        <p:spPr>
          <a:xfrm>
            <a:off x="133985" y="1395730"/>
            <a:ext cx="8936990" cy="2933700"/>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 y="600427"/>
            <a:ext cx="6343448" cy="602798"/>
          </a:xfrm>
        </p:spPr>
        <p:txBody>
          <a:bodyPr>
            <a:normAutofit fontScale="90000"/>
          </a:bodyPr>
          <a:lstStyle/>
          <a:p>
            <a:pPr marL="12700" algn="l" defTabSz="914400" eaLnBrk="0">
              <a:lnSpc>
                <a:spcPct val="150000"/>
              </a:lnSpc>
              <a:buClrTx/>
              <a:buSzTx/>
            </a:pPr>
            <a:r>
              <a:rPr lang="en-US" altLang="zh-CN" sz="18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b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br>
            <a:r>
              <a:rPr lang="en-US" altLang="zh-CN" sz="1800" b="1" kern="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适用范围</a:t>
            </a:r>
            <a:endParaRPr lang="zh-CN" altLang="de-DE" sz="1800" b="1" kern="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3"/>
          <p:cNvSpPr>
            <a:spLocks noGrp="1"/>
          </p:cNvSpPr>
          <p:nvPr/>
        </p:nvSpPr>
        <p:spPr>
          <a:xfrm>
            <a:off x="133678" y="189424"/>
            <a:ext cx="6343448" cy="60279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2250" b="1" spc="125"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mn-ea"/>
              </a:rPr>
              <a:t>二、</a:t>
            </a:r>
            <a:r>
              <a:rPr lang="zh-CN" altLang="en-US" sz="2250" b="1" dirty="0">
                <a:latin typeface="微软雅黑" panose="020B0503020204020204" pitchFamily="34" charset="-122"/>
                <a:ea typeface="微软雅黑" panose="020B0503020204020204" pitchFamily="34" charset="-122"/>
                <a:cs typeface="+mn-ea"/>
                <a:sym typeface="+mn-ea"/>
              </a:rPr>
              <a:t>核查指南解读</a:t>
            </a:r>
            <a:endParaRPr lang="zh-CN" altLang="en-US" sz="2250" b="1" dirty="0">
              <a:latin typeface="微软雅黑" panose="020B0503020204020204" pitchFamily="34" charset="-122"/>
              <a:ea typeface="微软雅黑" panose="020B0503020204020204" pitchFamily="34" charset="-122"/>
              <a:cs typeface="+mn-ea"/>
              <a:sym typeface="+mn-ea"/>
            </a:endParaRPr>
          </a:p>
        </p:txBody>
      </p:sp>
      <p:cxnSp>
        <p:nvCxnSpPr>
          <p:cNvPr id="15" name="直接连接符 14"/>
          <p:cNvCxnSpPr/>
          <p:nvPr>
            <p:custDataLst>
              <p:tags r:id="rId1"/>
            </p:custDataLst>
          </p:nvPr>
        </p:nvCxnSpPr>
        <p:spPr>
          <a:xfrm>
            <a:off x="198302" y="840444"/>
            <a:ext cx="894588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3" name="图片 12" descr="蓝色球标_画板 1"/>
          <p:cNvPicPr>
            <a:picLocks noChangeAspect="1"/>
          </p:cNvPicPr>
          <p:nvPr/>
        </p:nvPicPr>
        <p:blipFill>
          <a:blip r:embed="rId2"/>
          <a:stretch>
            <a:fillRect/>
          </a:stretch>
        </p:blipFill>
        <p:spPr>
          <a:xfrm>
            <a:off x="8350885" y="187325"/>
            <a:ext cx="586105" cy="414655"/>
          </a:xfrm>
          <a:prstGeom prst="rect">
            <a:avLst/>
          </a:prstGeom>
        </p:spPr>
      </p:pic>
      <p:sp>
        <p:nvSpPr>
          <p:cNvPr id="3" name="文本框 2"/>
          <p:cNvSpPr txBox="1"/>
          <p:nvPr/>
        </p:nvSpPr>
        <p:spPr>
          <a:xfrm>
            <a:off x="309245" y="1508760"/>
            <a:ext cx="8419465" cy="2030095"/>
          </a:xfrm>
          <a:prstGeom prst="rect">
            <a:avLst/>
          </a:prstGeom>
          <a:noFill/>
        </p:spPr>
        <p:txBody>
          <a:bodyPr wrap="square" rtlCol="0" anchor="t">
            <a:spAutoFit/>
          </a:bodyPr>
          <a:p>
            <a:pPr marL="342900" indent="-342900">
              <a:lnSpc>
                <a:spcPct val="150000"/>
              </a:lnSpc>
              <a:buFont typeface="Wingdings" panose="05000000000000000000" pitchFamily="2" charset="2"/>
              <a:buChar char="Ø"/>
              <a:defRPr/>
            </a:pPr>
            <a:r>
              <a:rPr lang="zh-CN" altLang="en-US" sz="1600" dirty="0" smtClean="0">
                <a:latin typeface="微软雅黑" panose="020B0503020204020204" pitchFamily="34" charset="-122"/>
                <a:ea typeface="微软雅黑" panose="020B0503020204020204" pitchFamily="34" charset="-122"/>
                <a:sym typeface="+mn-ea"/>
              </a:rPr>
              <a:t>本</a:t>
            </a:r>
            <a:r>
              <a:rPr lang="zh-CN" altLang="en-US" sz="1600" dirty="0">
                <a:latin typeface="微软雅黑" panose="020B0503020204020204" pitchFamily="34" charset="-122"/>
                <a:ea typeface="微软雅黑" panose="020B0503020204020204" pitchFamily="34" charset="-122"/>
                <a:sym typeface="+mn-ea"/>
              </a:rPr>
              <a:t>文件适用于省级生态环境主管部门组织的对全国碳排放权交易市场（以下简称全国碳市场）铝冶炼行业重点排放</a:t>
            </a:r>
            <a:r>
              <a:rPr lang="zh-CN" altLang="en-US" sz="1600" dirty="0" smtClean="0">
                <a:latin typeface="微软雅黑" panose="020B0503020204020204" pitchFamily="34" charset="-122"/>
                <a:ea typeface="微软雅黑" panose="020B0503020204020204" pitchFamily="34" charset="-122"/>
                <a:sym typeface="+mn-ea"/>
              </a:rPr>
              <a:t>单位</a:t>
            </a:r>
            <a:r>
              <a:rPr lang="zh-CN" altLang="en-US" sz="1600" b="1" dirty="0" smtClean="0">
                <a:solidFill>
                  <a:srgbClr val="FF0000"/>
                </a:solidFill>
                <a:latin typeface="微软雅黑" panose="020B0503020204020204" pitchFamily="34" charset="-122"/>
                <a:ea typeface="微软雅黑" panose="020B0503020204020204" pitchFamily="34" charset="-122"/>
                <a:sym typeface="+mn-ea"/>
              </a:rPr>
              <a:t>铝电解工序</a:t>
            </a:r>
            <a:r>
              <a:rPr lang="zh-CN" altLang="en-US" sz="1600" b="1" dirty="0">
                <a:solidFill>
                  <a:srgbClr val="FF0000"/>
                </a:solidFill>
                <a:latin typeface="微软雅黑" panose="020B0503020204020204" pitchFamily="34" charset="-122"/>
                <a:ea typeface="微软雅黑" panose="020B0503020204020204" pitchFamily="34" charset="-122"/>
                <a:sym typeface="+mn-ea"/>
              </a:rPr>
              <a:t>层级</a:t>
            </a:r>
            <a:r>
              <a:rPr lang="zh-CN" altLang="en-US" sz="1600" dirty="0">
                <a:latin typeface="微软雅黑" panose="020B0503020204020204" pitchFamily="34" charset="-122"/>
                <a:ea typeface="微软雅黑" panose="020B0503020204020204" pitchFamily="34" charset="-122"/>
                <a:sym typeface="+mn-ea"/>
              </a:rPr>
              <a:t>温室气体排放报告的核查。本文件对核查的</a:t>
            </a:r>
            <a:r>
              <a:rPr lang="zh-CN" altLang="en-US" sz="1600" b="1" dirty="0">
                <a:solidFill>
                  <a:srgbClr val="FF0000"/>
                </a:solidFill>
                <a:latin typeface="微软雅黑" panose="020B0503020204020204" pitchFamily="34" charset="-122"/>
                <a:ea typeface="微软雅黑" panose="020B0503020204020204" pitchFamily="34" charset="-122"/>
                <a:sym typeface="+mn-ea"/>
              </a:rPr>
              <a:t>原则、依据、内容与要点</a:t>
            </a:r>
            <a:r>
              <a:rPr lang="zh-CN" altLang="en-US" sz="1600" dirty="0">
                <a:latin typeface="微软雅黑" panose="020B0503020204020204" pitchFamily="34" charset="-122"/>
                <a:ea typeface="微软雅黑" panose="020B0503020204020204" pitchFamily="34" charset="-122"/>
                <a:sym typeface="+mn-ea"/>
              </a:rPr>
              <a:t>等方面进行了规定</a:t>
            </a:r>
            <a:r>
              <a:rPr lang="zh-CN" altLang="en-US" sz="1600" dirty="0" smtClean="0">
                <a:latin typeface="微软雅黑" panose="020B0503020204020204" pitchFamily="34" charset="-122"/>
                <a:ea typeface="微软雅黑" panose="020B0503020204020204" pitchFamily="34" charset="-122"/>
                <a:sym typeface="+mn-ea"/>
              </a:rPr>
              <a:t>。</a:t>
            </a:r>
            <a:endParaRPr lang="en-US" altLang="zh-CN" sz="1600" dirty="0">
              <a:latin typeface="微软雅黑" panose="020B0503020204020204" pitchFamily="34" charset="-122"/>
              <a:ea typeface="微软雅黑" panose="020B0503020204020204" pitchFamily="34" charset="-122"/>
              <a:sym typeface="+mn-ea"/>
            </a:endParaRPr>
          </a:p>
          <a:p>
            <a:pPr marL="342900" indent="-342900">
              <a:lnSpc>
                <a:spcPct val="150000"/>
              </a:lnSpc>
              <a:buFont typeface="Wingdings" panose="05000000000000000000" pitchFamily="2" charset="2"/>
              <a:buChar char="Ø"/>
              <a:defRPr/>
            </a:pPr>
            <a:r>
              <a:rPr lang="zh-CN" altLang="en-US" sz="1600" dirty="0">
                <a:latin typeface="微软雅黑" panose="020B0503020204020204" pitchFamily="34" charset="-122"/>
                <a:ea typeface="微软雅黑" panose="020B0503020204020204" pitchFamily="34" charset="-122"/>
                <a:sym typeface="+mn-ea"/>
              </a:rPr>
              <a:t>对铝冶炼行业未纳入全国碳市场的</a:t>
            </a:r>
            <a:r>
              <a:rPr lang="zh-CN" altLang="en-US" sz="1600" dirty="0" smtClean="0">
                <a:latin typeface="微软雅黑" panose="020B0503020204020204" pitchFamily="34" charset="-122"/>
                <a:ea typeface="微软雅黑" panose="020B0503020204020204" pitchFamily="34" charset="-122"/>
                <a:sym typeface="+mn-ea"/>
              </a:rPr>
              <a:t>其他铝电解工序</a:t>
            </a:r>
            <a:r>
              <a:rPr lang="zh-CN" altLang="en-US" sz="1600" dirty="0">
                <a:latin typeface="微软雅黑" panose="020B0503020204020204" pitchFamily="34" charset="-122"/>
                <a:ea typeface="微软雅黑" panose="020B0503020204020204" pitchFamily="34" charset="-122"/>
                <a:sym typeface="+mn-ea"/>
              </a:rPr>
              <a:t>排放报告的核查，以及基于科研等其他目的的核查，可参考本文件执行</a:t>
            </a:r>
            <a:r>
              <a:rPr lang="zh-CN" altLang="en-US" sz="2000" dirty="0">
                <a:latin typeface="微软雅黑" panose="020B0503020204020204" pitchFamily="34" charset="-122"/>
                <a:ea typeface="微软雅黑" panose="020B0503020204020204" pitchFamily="34" charset="-122"/>
                <a:sym typeface="+mn-ea"/>
              </a:rPr>
              <a:t>。</a:t>
            </a:r>
            <a:endParaRPr lang="zh-CN" altLang="en-US" sz="2000" dirty="0">
              <a:latin typeface="微软雅黑" panose="020B0503020204020204" pitchFamily="34" charset="-122"/>
              <a:ea typeface="微软雅黑" panose="020B0503020204020204" pitchFamily="34" charset="-122"/>
              <a:sym typeface="+mn-ea"/>
            </a:endParaRPr>
          </a:p>
        </p:txBody>
      </p:sp>
    </p:spTree>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DIAGRAM_VIRTUALLY_FRAME" val="{&quot;height&quot;:363.6940157480314,&quot;left&quot;:81.95,&quot;top&quot;:113.2,&quot;width&quot;:737.0274803149607}"/>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9.xml><?xml version="1.0" encoding="utf-8"?>
<p:tagLst xmlns:p="http://schemas.openxmlformats.org/presentationml/2006/main">
  <p:tag name="resource_record_key" val="{&quot;13&quot;:[4364933,4364907,4364903,4364924,4364928,4364950],&quot;70&quot;:[3327011,3322099,3322031,3322023]}"/>
</p:tagLst>
</file>

<file path=ppt/tags/tag4.xml><?xml version="1.0" encoding="utf-8"?>
<p:tagLst xmlns:p="http://schemas.openxmlformats.org/presentationml/2006/main">
  <p:tag name="KSO_WM_DIAGRAM_VIRTUALLY_FRAME" val="{&quot;height&quot;:363.6940157480314,&quot;left&quot;:81.95,&quot;top&quot;:113.2,&quot;width&quot;:737.0274803149607}"/>
</p:tagLst>
</file>

<file path=ppt/tags/tag5.xml><?xml version="1.0" encoding="utf-8"?>
<p:tagLst xmlns:p="http://schemas.openxmlformats.org/presentationml/2006/main">
  <p:tag name="KSO_WM_DIAGRAM_VIRTUALLY_FRAME" val="{&quot;height&quot;:363.6940157480314,&quot;left&quot;:81.95,&quot;top&quot;:113.2,&quot;width&quot;:737.0274803149607}"/>
</p:tagLst>
</file>

<file path=ppt/tags/tag6.xml><?xml version="1.0" encoding="utf-8"?>
<p:tagLst xmlns:p="http://schemas.openxmlformats.org/presentationml/2006/main">
  <p:tag name="KSO_WM_DIAGRAM_VIRTUALLY_FRAME" val="{&quot;height&quot;:363.6940157480314,&quot;left&quot;:81.95,&quot;top&quot;:113.2,&quot;width&quot;:737.0274803149607}"/>
</p:tagLst>
</file>

<file path=ppt/tags/tag7.xml><?xml version="1.0" encoding="utf-8"?>
<p:tagLst xmlns:p="http://schemas.openxmlformats.org/presentationml/2006/main">
  <p:tag name="KSO_WM_DIAGRAM_VIRTUALLY_FRAME" val="{&quot;height&quot;:363.6940157480314,&quot;left&quot;:81.95,&quot;top&quot;:113.2,&quot;width&quot;:737.0274803149607}"/>
</p:tagLst>
</file>

<file path=ppt/tags/tag8.xml><?xml version="1.0" encoding="utf-8"?>
<p:tagLst xmlns:p="http://schemas.openxmlformats.org/presentationml/2006/main">
  <p:tag name="KSO_WM_DIAGRAM_VIRTUALLY_FRAME" val="{&quot;height&quot;:363.6940157480314,&quot;left&quot;:81.95,&quot;top&quot;:113.2,&quot;width&quot;:737.0274803149607}"/>
</p:tagLst>
</file>

<file path=ppt/tags/tag9.xml><?xml version="1.0" encoding="utf-8"?>
<p:tagLst xmlns:p="http://schemas.openxmlformats.org/presentationml/2006/main">
  <p:tag name="KSO_WM_DIAGRAM_VIRTUALLY_FRAME" val="{&quot;height&quot;:363.6940157480314,&quot;left&quot;:81.95,&quot;top&quot;:113.2,&quot;width&quot;:737.0274803149607}"/>
</p:tagLst>
</file>

<file path=ppt/theme/theme1.xml><?xml version="1.0" encoding="utf-8"?>
<a:theme xmlns:a="http://schemas.openxmlformats.org/drawingml/2006/main" name="adelphi Standard 1 - One Headline ">
  <a:themeElements>
    <a:clrScheme name="adelphi 2022">
      <a:dk1>
        <a:srgbClr val="303030"/>
      </a:dk1>
      <a:lt1>
        <a:srgbClr val="FFFFFF"/>
      </a:lt1>
      <a:dk2>
        <a:srgbClr val="636363"/>
      </a:dk2>
      <a:lt2>
        <a:srgbClr val="F2F2F2"/>
      </a:lt2>
      <a:accent1>
        <a:srgbClr val="3E6685"/>
      </a:accent1>
      <a:accent2>
        <a:srgbClr val="467599"/>
      </a:accent2>
      <a:accent3>
        <a:srgbClr val="DAE3EB"/>
      </a:accent3>
      <a:accent4>
        <a:srgbClr val="E81A33"/>
      </a:accent4>
      <a:accent5>
        <a:srgbClr val="9B0014"/>
      </a:accent5>
      <a:accent6>
        <a:srgbClr val="6F0210"/>
      </a:accent6>
      <a:hlink>
        <a:srgbClr val="0070C0"/>
      </a:hlink>
      <a:folHlink>
        <a:srgbClr val="979797"/>
      </a:folHlink>
    </a:clrScheme>
    <a:fontScheme name="adelphi_07_2024">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90000"/>
            <a:alpha val="61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8.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4f7f12-9885-4959-8a32-efb8abfaa233">
      <Terms xmlns="http://schemas.microsoft.com/office/infopath/2007/PartnerControls"/>
    </lcf76f155ced4ddcb4097134ff3c332f>
    <TaxCatchAll xmlns="2055bf8a-f049-44fe-99ba-2b5eb86eca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814137871F684B80F8A1D7207EE95A" ma:contentTypeVersion="11" ma:contentTypeDescription="Ein neues Dokument erstellen." ma:contentTypeScope="" ma:versionID="6f2d6f08d88e216e91258e117617f6ee">
  <xsd:schema xmlns:xsd="http://www.w3.org/2001/XMLSchema" xmlns:xs="http://www.w3.org/2001/XMLSchema" xmlns:p="http://schemas.microsoft.com/office/2006/metadata/properties" xmlns:ns2="1d4f7f12-9885-4959-8a32-efb8abfaa233" xmlns:ns3="2055bf8a-f049-44fe-99ba-2b5eb86eca77" targetNamespace="http://schemas.microsoft.com/office/2006/metadata/properties" ma:root="true" ma:fieldsID="935d10e67b1a8876d5944c4cf294eda4" ns2:_="" ns3:_="">
    <xsd:import namespace="1d4f7f12-9885-4959-8a32-efb8abfaa233"/>
    <xsd:import namespace="2055bf8a-f049-44fe-99ba-2b5eb86eca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f7f12-9885-4959-8a32-efb8abfaa2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dbe2146e-b27c-418a-9f34-1c9b648266b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55bf8a-f049-44fe-99ba-2b5eb86eca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65a01a6-5c38-4600-90c6-938f079e72a3}" ma:internalName="TaxCatchAll" ma:showField="CatchAllData" ma:web="2055bf8a-f049-44fe-99ba-2b5eb86ec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36.xml><?xml version="1.0" encoding="utf-8"?>
<ds:datastoreItem xmlns:ds="http://schemas.openxmlformats.org/officeDocument/2006/customXml" ds:itemID="{042512ED-AE2F-493C-8F52-A6E8DD2EE9FA}">
  <ds:schemaRefs/>
</ds:datastoreItem>
</file>

<file path=customXml/itemProps37.xml><?xml version="1.0" encoding="utf-8"?>
<ds:datastoreItem xmlns:ds="http://schemas.openxmlformats.org/officeDocument/2006/customXml" ds:itemID="{EF7D690B-78E6-49EE-A0DC-3EB3C12D1209}">
  <ds:schemaRefs/>
</ds:datastoreItem>
</file>

<file path=customXml/itemProps38.xml><?xml version="1.0" encoding="utf-8"?>
<ds:datastoreItem xmlns:ds="http://schemas.openxmlformats.org/officeDocument/2006/customXml" ds:itemID="{658EA370-1E85-4EF0-B672-0BADDBB7DB42}"/>
</file>

<file path=docProps/app.xml><?xml version="1.0" encoding="utf-8"?>
<Properties xmlns="http://schemas.openxmlformats.org/officeDocument/2006/extended-properties" xmlns:vt="http://schemas.openxmlformats.org/officeDocument/2006/docPropsVTypes">
  <Template>adelphi Präsentationsvorlage_2024 - AG</Template>
  <TotalTime>0</TotalTime>
  <Words>3742</Words>
  <Application>WPS 演示</Application>
  <PresentationFormat>全屏显示(16:9)</PresentationFormat>
  <Paragraphs>183</Paragraphs>
  <Slides>28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Cambria</vt:lpstr>
      <vt:lpstr>Symbol</vt:lpstr>
      <vt:lpstr>Arial Black</vt:lpstr>
      <vt:lpstr>黑体</vt:lpstr>
      <vt:lpstr>微软雅黑</vt:lpstr>
      <vt:lpstr>Times New Roman</vt:lpstr>
      <vt:lpstr>Wingdings</vt:lpstr>
      <vt:lpstr>Segoe UI</vt:lpstr>
      <vt:lpstr>Arial Unicode MS</vt:lpstr>
      <vt:lpstr>等线</vt:lpstr>
      <vt:lpstr>Calibri</vt:lpstr>
      <vt:lpstr>adelphi Standard 1 - One Headline </vt:lpstr>
      <vt:lpstr> 全国碳排放权交易市场-铝冶炼行业核查指南</vt:lpstr>
      <vt:lpstr>Contents 目录</vt:lpstr>
      <vt:lpstr>        文件定位</vt:lpstr>
      <vt:lpstr>        扩容行业MRV的总体思路</vt:lpstr>
      <vt:lpstr>        核查指南编制原则</vt:lpstr>
      <vt:lpstr>        主要内容</vt:lpstr>
      <vt:lpstr>                    重点关注</vt:lpstr>
      <vt:lpstr>                   目录</vt:lpstr>
      <vt:lpstr>                   适用范围</vt:lpstr>
      <vt:lpstr>                   内容要点</vt:lpstr>
      <vt:lpstr>                   重点排放单位基本情况的核查 </vt:lpstr>
      <vt:lpstr>                   重点排放单位基本情况的核查 </vt:lpstr>
      <vt:lpstr>                   核算边界的核查 </vt:lpstr>
      <vt:lpstr>                   核算方法的核查 </vt:lpstr>
      <vt:lpstr>                   核算数据的核查（活动数据为例） </vt:lpstr>
      <vt:lpstr>                   关键参数核查要点-阳极消耗量 </vt:lpstr>
      <vt:lpstr>                   关键参数核查要点-阳极消耗量 </vt:lpstr>
      <vt:lpstr>                   关键参数核查要点-阳极消耗量 </vt:lpstr>
      <vt:lpstr>                   关键参数核查要点-阳极消耗量 </vt:lpstr>
      <vt:lpstr>                   关键参数核查要点-阳极消耗量 </vt:lpstr>
      <vt:lpstr>                   关键参数核查要点-铝液产量 </vt:lpstr>
      <vt:lpstr>                   关键参数核查要点-铝液产量 </vt:lpstr>
      <vt:lpstr>                   关键参数核查要点-铝液产量 </vt:lpstr>
      <vt:lpstr>                   关键参数核查要点-铝液产量 </vt:lpstr>
      <vt:lpstr>                   关键参数核查要点-铝液产量 </vt:lpstr>
      <vt:lpstr>                  数据质量控制方案及执行的核查</vt:lpstr>
      <vt:lpstr>                  其他内容的核查</vt:lpstr>
      <vt:lpstr>Thank you for your attention!</vt:lpstr>
    </vt:vector>
  </TitlesOfParts>
  <Company>adelphi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to EU-China dialogue and cooperation on ETS-related policies and measures</dc:title>
  <dc:creator>James Daniel Walsh - adelphi</dc:creator>
  <cp:lastModifiedBy>郑显玉</cp:lastModifiedBy>
  <cp:revision>70</cp:revision>
  <dcterms:created xsi:type="dcterms:W3CDTF">2025-01-07T16:12:00Z</dcterms:created>
  <dcterms:modified xsi:type="dcterms:W3CDTF">2025-06-23T03:47:13Z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0x01010026814137871F684B80F8A1D7207EE95A</vt:lpwstr>
  </property>
  <property fmtid="{D5CDD505-2E9C-101B-9397-08002B2CF9AE}" pid="3" name="ICV">
    <vt:lpwstr>754D3D62215B44B9A3FC2BD686703FBB_12</vt:lpwstr>
  </property>
  <property fmtid="{D5CDD505-2E9C-101B-9397-08002B2CF9AE}" pid="4" name="KSOProductBuildVer">
    <vt:lpwstr>2052-12.1.0.21541</vt:lpwstr>
  </property>
</Properties>
</file>