
<file path=[Content_Types].xml><?xml version="1.0" encoding="utf-8"?>
<Types xmlns="http://schemas.openxmlformats.org/package/2006/content-types">
  <Default Extension="xml" ContentType="application/xml"/>
  <Default Extension="jpeg" ContentType="image/jpeg"/>
  <Default Extension="JPG" ContentType="image/.jpg"/>
  <Default Extension="png" ContentType="image/png"/>
  <Default Extension="rels" ContentType="application/vnd.openxmlformats-package.relationship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media/image3.svg" ContentType="image/svg+xml"/>
  <Override PartName="/ppt/media/image5.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22"/>
  </p:notesMasterIdLst>
  <p:handoutMasterIdLst>
    <p:handoutMasterId r:id="rId23"/>
  </p:handoutMasterIdLst>
  <p:sldIdLst>
    <p:sldId id="412" r:id="rId3"/>
    <p:sldId id="3886" r:id="rId4"/>
    <p:sldId id="3982" r:id="rId5"/>
    <p:sldId id="3983" r:id="rId6"/>
    <p:sldId id="3986" r:id="rId7"/>
    <p:sldId id="3987" r:id="rId8"/>
    <p:sldId id="3988" r:id="rId9"/>
    <p:sldId id="3989" r:id="rId10"/>
    <p:sldId id="3990" r:id="rId11"/>
    <p:sldId id="3991" r:id="rId12"/>
    <p:sldId id="3992" r:id="rId13"/>
    <p:sldId id="3994" r:id="rId14"/>
    <p:sldId id="3995" r:id="rId15"/>
    <p:sldId id="3996" r:id="rId16"/>
    <p:sldId id="3997" r:id="rId17"/>
    <p:sldId id="3998" r:id="rId18"/>
    <p:sldId id="3999" r:id="rId19"/>
    <p:sldId id="4000" r:id="rId20"/>
    <p:sldId id="473" r:id="rId21"/>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Operating Manual" id="{652267C5-C36A-4249-AF50-B03149332409}">
          <p14:sldIdLst/>
        </p14:section>
        <p14:section name="Title Slides" id="{25B29475-1B47-4B8F-B632-89ED2CE83829}">
          <p14:sldIdLst>
            <p14:sldId id="412"/>
          </p14:sldIdLst>
        </p14:section>
        <p14:section name="Main Slides" id="{73D6DC2B-E5EC-490D-A444-4F830218CF2F}">
          <p14:sldIdLst>
            <p14:sldId id="3886"/>
            <p14:sldId id="3982"/>
            <p14:sldId id="3983"/>
            <p14:sldId id="3986"/>
            <p14:sldId id="3987"/>
            <p14:sldId id="3988"/>
            <p14:sldId id="3989"/>
            <p14:sldId id="3990"/>
            <p14:sldId id="3991"/>
            <p14:sldId id="3992"/>
            <p14:sldId id="3994"/>
            <p14:sldId id="3995"/>
            <p14:sldId id="3996"/>
            <p14:sldId id="3997"/>
            <p14:sldId id="3998"/>
            <p14:sldId id="3999"/>
            <p14:sldId id="4000"/>
          </p14:sldIdLst>
        </p14:section>
        <p14:section name="Closing Slides" id="{6C1E065C-BBA6-4429-9A97-3D4C7D62645D}">
          <p14:sldIdLst>
            <p14:sldId id="473"/>
          </p14:sldIdLst>
        </p14:section>
      </p14:sectionLst>
    </p:ext>
    <p:ext uri="{EFAFB233-063F-42B5-8137-9DF3F51BA10A}">
      <p15:sldGuideLst xmlns:p15="http://schemas.microsoft.com/office/powerpoint/2012/main">
        <p15:guide id="1" orient="horz" pos="2255"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ncent Ebken - adelphi" initials="VE-a" lastIdx="1" clrIdx="0"/>
  <p:cmAuthor id="2" name="Lena Ruthner - adelphi" initials="LR"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0210"/>
    <a:srgbClr val="E81A33"/>
    <a:srgbClr val="FFFFFF"/>
    <a:srgbClr val="3E6685"/>
    <a:srgbClr val="818386"/>
    <a:srgbClr val="467599"/>
    <a:srgbClr val="EBEDF1"/>
    <a:srgbClr val="D8DADC"/>
    <a:srgbClr val="C1C6CA"/>
    <a:srgbClr val="50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51" autoAdjust="0"/>
    <p:restoredTop sz="94660"/>
  </p:normalViewPr>
  <p:slideViewPr>
    <p:cSldViewPr snapToGrid="0" showGuides="1">
      <p:cViewPr varScale="1">
        <p:scale>
          <a:sx n="90" d="100"/>
          <a:sy n="90" d="100"/>
        </p:scale>
        <p:origin x="804" y="96"/>
      </p:cViewPr>
      <p:guideLst>
        <p:guide orient="horz" pos="2255"/>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customXml" Target="../customXml/item3.xml"/><Relationship Id="rId3" Type="http://schemas.openxmlformats.org/officeDocument/2006/relationships/slide" Target="slides/slide1.xml"/><Relationship Id="rId29" Type="http://schemas.openxmlformats.org/officeDocument/2006/relationships/customXml" Target="../customXml/item2.xml"/><Relationship Id="rId28" Type="http://schemas.openxmlformats.org/officeDocument/2006/relationships/customXml" Target="../customXml/item1.xml"/><Relationship Id="rId27" Type="http://schemas.openxmlformats.org/officeDocument/2006/relationships/commentAuthors" Target="commentAuthors.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handoutMaster" Target="handoutMasters/handoutMaster1.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9E255A-6469-4698-8017-A2CB4BCB4B90}" type="datetimeFigureOut">
              <a:rPr lang="de-DE" smtClean="0"/>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F0FD33-7777-4214-B0BA-CB43C630E6CC}" type="slidenum">
              <a:rPr lang="de-DE" smtClean="0"/>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4C5E84-EFE5-42FF-9A84-4BDD55E8589C}" type="datetimeFigureOut">
              <a:rPr lang="de-DE" smtClean="0"/>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endParaRPr lang="de-DE"/>
          </a:p>
          <a:p>
            <a:pPr lvl="1"/>
            <a:r>
              <a:rPr lang="de-DE"/>
              <a:t>Zweite Ebene</a:t>
            </a:r>
            <a:endParaRPr lang="de-DE"/>
          </a:p>
          <a:p>
            <a:pPr lvl="2"/>
            <a:r>
              <a:rPr lang="de-DE"/>
              <a:t>Dritte Ebene</a:t>
            </a:r>
            <a:endParaRPr lang="de-DE"/>
          </a:p>
          <a:p>
            <a:pPr lvl="3"/>
            <a:r>
              <a:rPr lang="de-DE"/>
              <a:t>Vierte Ebene</a:t>
            </a:r>
            <a:endParaRPr lang="de-DE"/>
          </a:p>
          <a:p>
            <a:pPr lvl="4"/>
            <a:r>
              <a:rPr lang="de-DE"/>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6171FA-FB9A-4C96-A715-7A64EC060208}" type="slidenum">
              <a:rPr lang="de-DE" smtClean="0"/>
            </a:fld>
            <a:endParaRPr lang="de-DE"/>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4" Type="http://schemas.openxmlformats.org/officeDocument/2006/relationships/image" Target="../media/image3.svg"/><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5" Type="http://schemas.openxmlformats.org/officeDocument/2006/relationships/hyperlink" Target="http://www.adelphi.de/" TargetMode="External"/><Relationship Id="rId4" Type="http://schemas.openxmlformats.org/officeDocument/2006/relationships/hyperlink" Target="mailto:office@adelphi.de" TargetMode="External"/><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4" Type="http://schemas.openxmlformats.org/officeDocument/2006/relationships/image" Target="../media/image3.svg"/><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1 - Blue">
    <p:spTree>
      <p:nvGrpSpPr>
        <p:cNvPr id="1" name=""/>
        <p:cNvGrpSpPr/>
        <p:nvPr/>
      </p:nvGrpSpPr>
      <p:grpSpPr>
        <a:xfrm>
          <a:off x="0" y="0"/>
          <a:ext cx="0" cy="0"/>
          <a:chOff x="0" y="0"/>
          <a:chExt cx="0" cy="0"/>
        </a:xfrm>
      </p:grpSpPr>
      <p:sp>
        <p:nvSpPr>
          <p:cNvPr id="15" name="Rechteck 14"/>
          <p:cNvSpPr/>
          <p:nvPr userDrawn="1"/>
        </p:nvSpPr>
        <p:spPr>
          <a:xfrm rot="10800000">
            <a:off x="-5020" y="-3559"/>
            <a:ext cx="9154040" cy="5147059"/>
          </a:xfrm>
          <a:prstGeom prst="rect">
            <a:avLst/>
          </a:prstGeom>
          <a:solidFill>
            <a:schemeClr val="accent1">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1015">
              <a:latin typeface="Arial Black" panose="020B0A04020102020204" pitchFamily="34" charset="0"/>
            </a:endParaRPr>
          </a:p>
        </p:txBody>
      </p:sp>
      <p:pic>
        <p:nvPicPr>
          <p:cNvPr id="8" name="Grafik 7"/>
          <p:cNvPicPr>
            <a:picLocks noChangeAspect="1"/>
          </p:cNvPicPr>
          <p:nvPr userDrawn="1"/>
        </p:nvPicPr>
        <p:blipFill rotWithShape="1">
          <a:blip r:embed="rId2" cstate="screen"/>
          <a:srcRect/>
          <a:stretch>
            <a:fillRect/>
          </a:stretch>
        </p:blipFill>
        <p:spPr>
          <a:xfrm rot="5400000">
            <a:off x="6136189" y="-626440"/>
            <a:ext cx="2904602" cy="2904602"/>
          </a:xfrm>
          <a:prstGeom prst="ellipse">
            <a:avLst/>
          </a:prstGeom>
        </p:spPr>
      </p:pic>
      <p:sp>
        <p:nvSpPr>
          <p:cNvPr id="14" name="L-Form 13"/>
          <p:cNvSpPr/>
          <p:nvPr userDrawn="1"/>
        </p:nvSpPr>
        <p:spPr>
          <a:xfrm>
            <a:off x="309484" y="3837390"/>
            <a:ext cx="322048" cy="1014571"/>
          </a:xfrm>
          <a:prstGeom prst="corner">
            <a:avLst>
              <a:gd name="adj1" fmla="val 2973"/>
              <a:gd name="adj2" fmla="val 341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solidFill>
                <a:schemeClr val="bg1"/>
              </a:solidFill>
            </a:endParaRPr>
          </a:p>
        </p:txBody>
      </p:sp>
      <p:sp>
        <p:nvSpPr>
          <p:cNvPr id="17" name="Bildplatzhalter 16"/>
          <p:cNvSpPr>
            <a:spLocks noGrp="1"/>
          </p:cNvSpPr>
          <p:nvPr>
            <p:ph type="pic" sz="quarter" idx="14"/>
          </p:nvPr>
        </p:nvSpPr>
        <p:spPr>
          <a:xfrm>
            <a:off x="1026811" y="1200729"/>
            <a:ext cx="2700000" cy="2700000"/>
          </a:xfrm>
          <a:prstGeom prst="ellipse">
            <a:avLst/>
          </a:prstGeom>
          <a:solidFill>
            <a:schemeClr val="bg1">
              <a:lumMod val="85000"/>
            </a:schemeClr>
          </a:solidFill>
        </p:spPr>
        <p:txBody>
          <a:bodyPr/>
          <a:lstStyle>
            <a:lvl1pPr>
              <a:defRPr>
                <a:solidFill>
                  <a:schemeClr val="tx1"/>
                </a:solidFill>
              </a:defRPr>
            </a:lvl1pPr>
          </a:lstStyle>
          <a:p>
            <a:r>
              <a:rPr lang="de-DE"/>
              <a:t>Bild durch Klicken auf Symbol hinzufügen</a:t>
            </a:r>
            <a:endParaRPr lang="de-DE"/>
          </a:p>
        </p:txBody>
      </p:sp>
      <p:sp>
        <p:nvSpPr>
          <p:cNvPr id="18" name="Titel 17"/>
          <p:cNvSpPr>
            <a:spLocks noGrp="1"/>
          </p:cNvSpPr>
          <p:nvPr>
            <p:ph type="title" hasCustomPrompt="1"/>
          </p:nvPr>
        </p:nvSpPr>
        <p:spPr>
          <a:xfrm>
            <a:off x="4572001" y="1383507"/>
            <a:ext cx="4047493" cy="1683734"/>
          </a:xfrm>
        </p:spPr>
        <p:txBody>
          <a:bodyPr anchor="b"/>
          <a:lstStyle>
            <a:lvl1pPr marL="0" indent="0">
              <a:lnSpc>
                <a:spcPct val="90000"/>
              </a:lnSpc>
              <a:buNone/>
              <a:defRPr lang="de-DE" sz="3000" b="1" kern="1200" cap="none" spc="-75" baseline="0" dirty="0">
                <a:solidFill>
                  <a:schemeClr val="tx1"/>
                </a:solidFill>
                <a:latin typeface="+mj-lt"/>
                <a:ea typeface="+mj-ea"/>
                <a:cs typeface="Arial" panose="020B0604020202020204" pitchFamily="34" charset="0"/>
              </a:defRPr>
            </a:lvl1pPr>
          </a:lstStyle>
          <a:p>
            <a:r>
              <a:rPr lang="de-DE"/>
              <a:t>Edit Presentation Title (H1, 30pt) </a:t>
            </a:r>
            <a:endParaRPr lang="de-DE"/>
          </a:p>
        </p:txBody>
      </p:sp>
      <p:sp>
        <p:nvSpPr>
          <p:cNvPr id="20" name="Textplatzhalter 19"/>
          <p:cNvSpPr>
            <a:spLocks noGrp="1"/>
          </p:cNvSpPr>
          <p:nvPr>
            <p:ph type="body" sz="quarter" idx="15" hasCustomPrompt="1"/>
          </p:nvPr>
        </p:nvSpPr>
        <p:spPr>
          <a:xfrm>
            <a:off x="4572001" y="3151654"/>
            <a:ext cx="4047492" cy="1223086"/>
          </a:xfrm>
        </p:spPr>
        <p:txBody>
          <a:bodyPr/>
          <a:lstStyle>
            <a:lvl1pPr>
              <a:defRPr>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22" name="Textplatzhalter 21"/>
          <p:cNvSpPr>
            <a:spLocks noGrp="1"/>
          </p:cNvSpPr>
          <p:nvPr>
            <p:ph type="body" sz="quarter" idx="16" hasCustomPrompt="1"/>
          </p:nvPr>
        </p:nvSpPr>
        <p:spPr>
          <a:xfrm>
            <a:off x="845819" y="4570100"/>
            <a:ext cx="6624509" cy="541735"/>
          </a:xfrm>
        </p:spPr>
        <p:txBody>
          <a:bodyPr anchor="ctr">
            <a:normAutofit/>
          </a:bodyPr>
          <a:lstStyle>
            <a:lvl1pPr>
              <a:defRPr lang="de-DE" sz="1100" b="0" kern="1200" spc="165" dirty="0">
                <a:solidFill>
                  <a:schemeClr val="bg1"/>
                </a:solidFill>
                <a:latin typeface="+mn-lt"/>
                <a:ea typeface="+mn-ea"/>
                <a:cs typeface="Arial" panose="020B0604020202020204" pitchFamily="34" charset="0"/>
              </a:defRPr>
            </a:lvl1pPr>
          </a:lstStyle>
          <a:p>
            <a:pPr lvl="0"/>
            <a:r>
              <a:rPr lang="de-DE"/>
              <a:t>Conference title, Name </a:t>
            </a:r>
            <a:r>
              <a:rPr lang="de-DE" err="1"/>
              <a:t>of</a:t>
            </a:r>
            <a:r>
              <a:rPr lang="de-DE"/>
              <a:t> Series, Location   |   Name </a:t>
            </a:r>
            <a:r>
              <a:rPr lang="de-DE" err="1"/>
              <a:t>of</a:t>
            </a:r>
            <a:r>
              <a:rPr lang="de-DE"/>
              <a:t> </a:t>
            </a:r>
            <a:r>
              <a:rPr lang="de-DE" err="1"/>
              <a:t>the</a:t>
            </a:r>
            <a:r>
              <a:rPr lang="de-DE"/>
              <a:t> </a:t>
            </a:r>
            <a:r>
              <a:rPr lang="de-DE" err="1"/>
              <a:t>Presenter</a:t>
            </a:r>
            <a:endParaRPr lang="de-DE"/>
          </a:p>
        </p:txBody>
      </p:sp>
      <p:sp>
        <p:nvSpPr>
          <p:cNvPr id="24" name="Textplatzhalter 23"/>
          <p:cNvSpPr>
            <a:spLocks noGrp="1"/>
          </p:cNvSpPr>
          <p:nvPr>
            <p:ph type="body" sz="quarter" idx="17" hasCustomPrompt="1"/>
          </p:nvPr>
        </p:nvSpPr>
        <p:spPr>
          <a:xfrm rot="16200000">
            <a:off x="-1112325" y="1956006"/>
            <a:ext cx="2865357" cy="541735"/>
          </a:xfrm>
        </p:spPr>
        <p:txBody>
          <a:bodyPr anchor="ctr">
            <a:normAutofit/>
          </a:bodyPr>
          <a:lstStyle>
            <a:lvl1pPr>
              <a:defRPr lang="de-DE" sz="1100" b="0" kern="1200" spc="165" dirty="0">
                <a:solidFill>
                  <a:schemeClr val="bg1"/>
                </a:solidFill>
                <a:latin typeface="+mn-lt"/>
                <a:ea typeface="+mn-ea"/>
                <a:cs typeface="Arial" panose="020B0604020202020204" pitchFamily="34" charset="0"/>
              </a:defRPr>
            </a:lvl1pPr>
          </a:lstStyle>
          <a:p>
            <a:pPr lvl="0"/>
            <a:r>
              <a:rPr lang="de-DE"/>
              <a:t>12.04.2022</a:t>
            </a:r>
            <a:endParaRPr lang="de-DE"/>
          </a:p>
        </p:txBody>
      </p:sp>
      <p:pic>
        <p:nvPicPr>
          <p:cNvPr id="3" name="Grafik 2"/>
          <p:cNvPicPr>
            <a:picLocks noChangeAspect="1"/>
          </p:cNvPicPr>
          <p:nvPr userDrawn="1"/>
        </p:nvPicPr>
        <p:blipFill rotWithShape="1">
          <a:blip r:embed="rId3" cstate="screen">
            <a:extLst>
              <a:ext uri="{96DAC541-7B7A-43D3-8B79-37D633B846F1}">
                <asvg:svgBlip xmlns:asvg="http://schemas.microsoft.com/office/drawing/2016/SVG/main" r:embed="rId4"/>
              </a:ext>
            </a:extLst>
          </a:blip>
          <a:srcRect l="15196" t="27911" r="15486" b="29297"/>
          <a:stretch>
            <a:fillRect/>
          </a:stretch>
        </p:blipFill>
        <p:spPr>
          <a:xfrm>
            <a:off x="7736802" y="4586348"/>
            <a:ext cx="1238352" cy="40720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platzhalter 8"/>
          <p:cNvSpPr>
            <a:spLocks noGrp="1"/>
          </p:cNvSpPr>
          <p:nvPr>
            <p:ph type="body" sz="quarter" idx="13" hasCustomPrompt="1"/>
          </p:nvPr>
        </p:nvSpPr>
        <p:spPr>
          <a:xfrm>
            <a:off x="900113" y="1563688"/>
            <a:ext cx="3420426" cy="3264937"/>
          </a:xfrm>
        </p:spPr>
        <p:txBody>
          <a:bodyPr/>
          <a:lstStyle>
            <a:lvl1pPr>
              <a:defRPr/>
            </a:lvl1pPr>
            <a:lvl2pPr>
              <a:defRPr/>
            </a:lvl2pPr>
            <a:lvl3pPr>
              <a:defRPr/>
            </a:lvl3pPr>
            <a:lvl4pPr>
              <a:defRPr/>
            </a:lvl4pPr>
          </a:lstStyle>
          <a:p>
            <a:pPr lvl="0"/>
            <a:r>
              <a:rPr lang="de-DE"/>
              <a:t>Edit Body Text (B1, 18pt)</a:t>
            </a:r>
            <a:endParaRPr lang="de-DE"/>
          </a:p>
          <a:p>
            <a:pPr lvl="1"/>
            <a:r>
              <a:rPr lang="de-DE"/>
              <a:t>Second Level</a:t>
            </a:r>
            <a:endParaRPr lang="de-DE"/>
          </a:p>
          <a:p>
            <a:pPr lvl="2"/>
            <a:r>
              <a:rPr lang="de-DE"/>
              <a:t>Third Level</a:t>
            </a:r>
            <a:endParaRPr lang="de-DE"/>
          </a:p>
          <a:p>
            <a:pPr lvl="3"/>
            <a:r>
              <a:rPr lang="en-US" noProof="0"/>
              <a:t>Fourth</a:t>
            </a:r>
            <a:r>
              <a:rPr lang="de-DE"/>
              <a:t> Level</a:t>
            </a:r>
            <a:endParaRPr lang="de-DE"/>
          </a:p>
        </p:txBody>
      </p:sp>
      <p:sp>
        <p:nvSpPr>
          <p:cNvPr id="8" name="Fußzeilenplatzhalter 7"/>
          <p:cNvSpPr>
            <a:spLocks noGrp="1"/>
          </p:cNvSpPr>
          <p:nvPr>
            <p:ph type="ftr" sz="quarter" idx="15"/>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a:xfrm>
            <a:off x="899593" y="334160"/>
            <a:ext cx="7272807" cy="1171672"/>
          </a:xfrm>
        </p:spPr>
        <p:txBody>
          <a:bodyPr/>
          <a:lstStyle>
            <a:lvl1pPr>
              <a:defRPr/>
            </a:lvl1pPr>
          </a:lstStyle>
          <a:p>
            <a:r>
              <a:rPr lang="de-DE"/>
              <a:t>Slide Titel (H2, 27pt)</a:t>
            </a:r>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
        <p:nvSpPr>
          <p:cNvPr id="5" name="Textplatzhalter 4"/>
          <p:cNvSpPr>
            <a:spLocks noGrp="1"/>
          </p:cNvSpPr>
          <p:nvPr>
            <p:ph type="body" sz="quarter" idx="19" hasCustomPrompt="1"/>
          </p:nvPr>
        </p:nvSpPr>
        <p:spPr>
          <a:xfrm>
            <a:off x="4752400" y="1563688"/>
            <a:ext cx="3420000" cy="3246437"/>
          </a:xfrm>
        </p:spPr>
        <p:txBody>
          <a:bodyPr/>
          <a:lstStyle>
            <a:lvl4pPr>
              <a:defRPr/>
            </a:lvl4pPr>
          </a:lstStyle>
          <a:p>
            <a:pPr lvl="0"/>
            <a:r>
              <a:rPr lang="de-DE"/>
              <a:t>Mastertextformat bearbeiten</a:t>
            </a:r>
            <a:endParaRPr lang="de-DE"/>
          </a:p>
          <a:p>
            <a:pPr lvl="1"/>
            <a:r>
              <a:rPr lang="de-DE"/>
              <a:t>Zweite Ebene</a:t>
            </a:r>
            <a:endParaRPr lang="de-DE"/>
          </a:p>
          <a:p>
            <a:pPr lvl="2"/>
            <a:r>
              <a:rPr lang="de-DE"/>
              <a:t>Dritte Ebene</a:t>
            </a:r>
            <a:endParaRPr lang="de-DE"/>
          </a:p>
          <a:p>
            <a:pPr lvl="3"/>
            <a:r>
              <a:rPr lang="de-DE"/>
              <a:t>Vierte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Text">
    <p:spTree>
      <p:nvGrpSpPr>
        <p:cNvPr id="1" name=""/>
        <p:cNvGrpSpPr/>
        <p:nvPr/>
      </p:nvGrpSpPr>
      <p:grpSpPr>
        <a:xfrm>
          <a:off x="0" y="0"/>
          <a:ext cx="0" cy="0"/>
          <a:chOff x="0" y="0"/>
          <a:chExt cx="0" cy="0"/>
        </a:xfrm>
      </p:grpSpPr>
      <p:sp>
        <p:nvSpPr>
          <p:cNvPr id="6" name="Textplatzhalter 8"/>
          <p:cNvSpPr>
            <a:spLocks noGrp="1"/>
          </p:cNvSpPr>
          <p:nvPr>
            <p:ph type="body" sz="quarter" idx="13" hasCustomPrompt="1"/>
          </p:nvPr>
        </p:nvSpPr>
        <p:spPr>
          <a:xfrm>
            <a:off x="900112" y="1563688"/>
            <a:ext cx="2160000" cy="3357562"/>
          </a:xfrm>
        </p:spPr>
        <p:txBody>
          <a:bodyPr/>
          <a:lstStyle>
            <a:lvl1pPr>
              <a:defRPr/>
            </a:lvl1pPr>
            <a:lvl2pPr>
              <a:defRPr/>
            </a:lvl2pPr>
            <a:lvl3pPr>
              <a:defRPr/>
            </a:lvl3pPr>
            <a:lvl4pPr>
              <a:defRPr/>
            </a:lvl4pPr>
          </a:lstStyle>
          <a:p>
            <a:pPr lvl="0"/>
            <a:r>
              <a:rPr lang="de-DE"/>
              <a:t>Edit Body Text (B1, 18pt)</a:t>
            </a:r>
            <a:endParaRPr lang="de-DE"/>
          </a:p>
          <a:p>
            <a:pPr lvl="1"/>
            <a:r>
              <a:rPr lang="de-DE"/>
              <a:t>Second Level</a:t>
            </a:r>
            <a:endParaRPr lang="de-DE"/>
          </a:p>
          <a:p>
            <a:pPr lvl="2"/>
            <a:r>
              <a:rPr lang="de-DE"/>
              <a:t>Third Level</a:t>
            </a:r>
            <a:endParaRPr lang="de-DE"/>
          </a:p>
          <a:p>
            <a:pPr lvl="3"/>
            <a:r>
              <a:rPr lang="en-US" noProof="0"/>
              <a:t>Fourth</a:t>
            </a:r>
            <a:r>
              <a:rPr lang="de-DE"/>
              <a:t> Level</a:t>
            </a:r>
            <a:endParaRPr lang="de-DE"/>
          </a:p>
        </p:txBody>
      </p:sp>
      <p:sp>
        <p:nvSpPr>
          <p:cNvPr id="8" name="Fußzeilenplatzhalter 7"/>
          <p:cNvSpPr>
            <a:spLocks noGrp="1"/>
          </p:cNvSpPr>
          <p:nvPr>
            <p:ph type="ftr" sz="quarter" idx="15"/>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a:xfrm>
            <a:off x="899593" y="334160"/>
            <a:ext cx="7272807" cy="1171672"/>
          </a:xfrm>
        </p:spPr>
        <p:txBody>
          <a:bodyPr/>
          <a:lstStyle>
            <a:lvl1pPr>
              <a:defRPr/>
            </a:lvl1pPr>
          </a:lstStyle>
          <a:p>
            <a:r>
              <a:rPr lang="de-DE"/>
              <a:t>Slide Titel (H2, 27pt)</a:t>
            </a:r>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
        <p:nvSpPr>
          <p:cNvPr id="5" name="Textplatzhalter 4"/>
          <p:cNvSpPr>
            <a:spLocks noGrp="1"/>
          </p:cNvSpPr>
          <p:nvPr>
            <p:ph type="body" sz="quarter" idx="19" hasCustomPrompt="1"/>
          </p:nvPr>
        </p:nvSpPr>
        <p:spPr>
          <a:xfrm>
            <a:off x="3450222" y="1563688"/>
            <a:ext cx="2160000" cy="3357561"/>
          </a:xfrm>
        </p:spPr>
        <p:txBody>
          <a:bodyPr/>
          <a:lstStyle>
            <a:lvl4pPr>
              <a:defRPr/>
            </a:lvl4pPr>
          </a:lstStyle>
          <a:p>
            <a:pPr lvl="0"/>
            <a:r>
              <a:rPr lang="de-DE"/>
              <a:t>Mastertextformat bearbeiten</a:t>
            </a:r>
            <a:endParaRPr lang="de-DE"/>
          </a:p>
          <a:p>
            <a:pPr lvl="1"/>
            <a:r>
              <a:rPr lang="de-DE"/>
              <a:t>Zweite Ebene</a:t>
            </a:r>
            <a:endParaRPr lang="de-DE"/>
          </a:p>
          <a:p>
            <a:pPr lvl="2"/>
            <a:r>
              <a:rPr lang="de-DE"/>
              <a:t>Dritte Ebene</a:t>
            </a:r>
            <a:endParaRPr lang="de-DE"/>
          </a:p>
          <a:p>
            <a:pPr lvl="3"/>
            <a:r>
              <a:rPr lang="de-DE"/>
              <a:t>Vierte Ebene</a:t>
            </a:r>
            <a:endParaRPr lang="de-DE"/>
          </a:p>
        </p:txBody>
      </p:sp>
      <p:sp>
        <p:nvSpPr>
          <p:cNvPr id="4" name="Textplatzhalter 3"/>
          <p:cNvSpPr>
            <a:spLocks noGrp="1"/>
          </p:cNvSpPr>
          <p:nvPr>
            <p:ph type="body" sz="quarter" idx="20" hasCustomPrompt="1"/>
          </p:nvPr>
        </p:nvSpPr>
        <p:spPr>
          <a:xfrm>
            <a:off x="6000332" y="1564153"/>
            <a:ext cx="2160000" cy="3357097"/>
          </a:xfrm>
        </p:spPr>
        <p:txBody>
          <a:bodyPr/>
          <a:lstStyle/>
          <a:p>
            <a:pPr lvl="0"/>
            <a:r>
              <a:rPr lang="de-DE"/>
              <a:t>Mastertextformat bearbeiten</a:t>
            </a:r>
            <a:endParaRPr lang="de-DE"/>
          </a:p>
          <a:p>
            <a:pPr lvl="1"/>
            <a:r>
              <a:rPr lang="de-DE"/>
              <a:t>Zweite Ebene</a:t>
            </a:r>
            <a:endParaRPr lang="de-DE"/>
          </a:p>
          <a:p>
            <a:pPr lvl="2"/>
            <a:r>
              <a:rPr lang="de-DE"/>
              <a:t>Dritte Ebene</a:t>
            </a:r>
            <a:endParaRPr lang="de-DE"/>
          </a:p>
          <a:p>
            <a:pPr lvl="3"/>
            <a:r>
              <a:rPr lang="de-DE"/>
              <a:t>Vierte Ebene</a:t>
            </a:r>
            <a:endParaRPr lang="de-DE"/>
          </a:p>
          <a:p>
            <a:pPr lvl="4"/>
            <a:r>
              <a:rPr lang="de-DE"/>
              <a:t>Fünfte Ebene</a:t>
            </a: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andard with image">
    <p:spTree>
      <p:nvGrpSpPr>
        <p:cNvPr id="1" name=""/>
        <p:cNvGrpSpPr/>
        <p:nvPr/>
      </p:nvGrpSpPr>
      <p:grpSpPr>
        <a:xfrm>
          <a:off x="0" y="0"/>
          <a:ext cx="0" cy="0"/>
          <a:chOff x="0" y="0"/>
          <a:chExt cx="0" cy="0"/>
        </a:xfrm>
      </p:grpSpPr>
      <p:sp>
        <p:nvSpPr>
          <p:cNvPr id="6" name="Textplatzhalter 8"/>
          <p:cNvSpPr>
            <a:spLocks noGrp="1"/>
          </p:cNvSpPr>
          <p:nvPr>
            <p:ph type="body" sz="quarter" idx="13" hasCustomPrompt="1"/>
          </p:nvPr>
        </p:nvSpPr>
        <p:spPr>
          <a:xfrm>
            <a:off x="900113" y="1563688"/>
            <a:ext cx="3420426" cy="3264937"/>
          </a:xfrm>
        </p:spPr>
        <p:txBody>
          <a:bodyPr/>
          <a:lstStyle>
            <a:lvl1pPr>
              <a:defRPr/>
            </a:lvl1pPr>
            <a:lvl2pPr>
              <a:defRPr/>
            </a:lvl2pPr>
            <a:lvl3pPr>
              <a:defRPr/>
            </a:lvl3pPr>
            <a:lvl4pPr>
              <a:defRPr/>
            </a:lvl4pPr>
          </a:lstStyle>
          <a:p>
            <a:pPr lvl="0"/>
            <a:r>
              <a:rPr lang="de-DE"/>
              <a:t>Edit Body Text (B1, 18pt)</a:t>
            </a:r>
            <a:endParaRPr lang="de-DE"/>
          </a:p>
          <a:p>
            <a:pPr lvl="1"/>
            <a:r>
              <a:rPr lang="de-DE"/>
              <a:t>Second Level</a:t>
            </a:r>
            <a:endParaRPr lang="de-DE"/>
          </a:p>
          <a:p>
            <a:pPr lvl="2"/>
            <a:r>
              <a:rPr lang="de-DE"/>
              <a:t>Third Level</a:t>
            </a:r>
            <a:endParaRPr lang="de-DE"/>
          </a:p>
          <a:p>
            <a:pPr lvl="3"/>
            <a:r>
              <a:rPr lang="en-US" noProof="0"/>
              <a:t>Fourth</a:t>
            </a:r>
            <a:r>
              <a:rPr lang="de-DE"/>
              <a:t> Level</a:t>
            </a:r>
            <a:endParaRPr lang="de-DE"/>
          </a:p>
        </p:txBody>
      </p:sp>
      <p:sp>
        <p:nvSpPr>
          <p:cNvPr id="8" name="Fußzeilenplatzhalter 7"/>
          <p:cNvSpPr>
            <a:spLocks noGrp="1"/>
          </p:cNvSpPr>
          <p:nvPr>
            <p:ph type="ftr" sz="quarter" idx="15"/>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4" name="Bildplatzhalter 3"/>
          <p:cNvSpPr>
            <a:spLocks noGrp="1"/>
          </p:cNvSpPr>
          <p:nvPr>
            <p:ph type="pic" sz="quarter" idx="17"/>
          </p:nvPr>
        </p:nvSpPr>
        <p:spPr>
          <a:xfrm>
            <a:off x="4922044" y="1563688"/>
            <a:ext cx="3240000" cy="3264937"/>
          </a:xfrm>
          <a:solidFill>
            <a:schemeClr val="bg1">
              <a:lumMod val="85000"/>
            </a:schemeClr>
          </a:solidFill>
        </p:spPr>
        <p:txBody>
          <a:bodyPr/>
          <a:lstStyle/>
          <a:p>
            <a:r>
              <a:rPr lang="de-DE"/>
              <a:t>Bild durch Klicken auf Symbol hinzufügen</a:t>
            </a:r>
            <a:endParaRPr lang="de-DE"/>
          </a:p>
        </p:txBody>
      </p:sp>
      <p:sp>
        <p:nvSpPr>
          <p:cNvPr id="2" name="Titel 1"/>
          <p:cNvSpPr>
            <a:spLocks noGrp="1"/>
          </p:cNvSpPr>
          <p:nvPr>
            <p:ph type="title" hasCustomPrompt="1"/>
          </p:nvPr>
        </p:nvSpPr>
        <p:spPr/>
        <p:txBody>
          <a:bodyPr/>
          <a:lstStyle>
            <a:lvl1pPr>
              <a:defRPr/>
            </a:lvl1pPr>
          </a:lstStyle>
          <a:p>
            <a:r>
              <a:rPr lang="de-DE"/>
              <a:t>Slide Titel (H2, 27pt)</a:t>
            </a:r>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1">
    <p:spTree>
      <p:nvGrpSpPr>
        <p:cNvPr id="1" name=""/>
        <p:cNvGrpSpPr/>
        <p:nvPr/>
      </p:nvGrpSpPr>
      <p:grpSpPr>
        <a:xfrm>
          <a:off x="0" y="0"/>
          <a:ext cx="0" cy="0"/>
          <a:chOff x="0" y="0"/>
          <a:chExt cx="0" cy="0"/>
        </a:xfrm>
      </p:grpSpPr>
      <p:sp>
        <p:nvSpPr>
          <p:cNvPr id="8" name="Fußzeilenplatzhalter 7"/>
          <p:cNvSpPr>
            <a:spLocks noGrp="1"/>
          </p:cNvSpPr>
          <p:nvPr>
            <p:ph type="ftr" sz="quarter" idx="15"/>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a:xfrm>
            <a:off x="899593" y="334160"/>
            <a:ext cx="7272807" cy="1171672"/>
          </a:xfrm>
        </p:spPr>
        <p:txBody>
          <a:bodyPr/>
          <a:lstStyle>
            <a:lvl1pPr>
              <a:defRPr/>
            </a:lvl1pPr>
          </a:lstStyle>
          <a:p>
            <a:r>
              <a:rPr lang="de-DE"/>
              <a:t>Slide Titel (H2, 27pt)</a:t>
            </a:r>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
        <p:nvSpPr>
          <p:cNvPr id="7" name="Tabellenplatzhalter 6"/>
          <p:cNvSpPr>
            <a:spLocks noGrp="1"/>
          </p:cNvSpPr>
          <p:nvPr>
            <p:ph type="tbl" sz="quarter" idx="17" hasCustomPrompt="1"/>
          </p:nvPr>
        </p:nvSpPr>
        <p:spPr>
          <a:xfrm>
            <a:off x="900113" y="1563688"/>
            <a:ext cx="7272337" cy="2592387"/>
          </a:xfrm>
        </p:spPr>
        <p:txBody>
          <a:bodyPr/>
          <a:lstStyle/>
          <a:p>
            <a:r>
              <a:rPr lang="de-DE"/>
              <a:t>Tabelle durch Klicken auf Symbol hinzufügen</a:t>
            </a:r>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acts &amp; Figures 1">
    <p:spTree>
      <p:nvGrpSpPr>
        <p:cNvPr id="1" name=""/>
        <p:cNvGrpSpPr/>
        <p:nvPr/>
      </p:nvGrpSpPr>
      <p:grpSpPr>
        <a:xfrm>
          <a:off x="0" y="0"/>
          <a:ext cx="0" cy="0"/>
          <a:chOff x="0" y="0"/>
          <a:chExt cx="0" cy="0"/>
        </a:xfrm>
      </p:grpSpPr>
      <p:sp>
        <p:nvSpPr>
          <p:cNvPr id="22" name="Inhaltsplatzhalter 2"/>
          <p:cNvSpPr>
            <a:spLocks noGrp="1"/>
          </p:cNvSpPr>
          <p:nvPr>
            <p:ph sz="half" idx="24" hasCustomPrompt="1"/>
          </p:nvPr>
        </p:nvSpPr>
        <p:spPr>
          <a:xfrm>
            <a:off x="1681417" y="1988289"/>
            <a:ext cx="2733421"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3" name="Inhaltsplatzhalter 2"/>
          <p:cNvSpPr>
            <a:spLocks noGrp="1"/>
          </p:cNvSpPr>
          <p:nvPr>
            <p:ph sz="half" idx="25" hasCustomPrompt="1"/>
          </p:nvPr>
        </p:nvSpPr>
        <p:spPr>
          <a:xfrm>
            <a:off x="1681417" y="1560800"/>
            <a:ext cx="2733421" cy="370449"/>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de-DE"/>
          </a:p>
        </p:txBody>
      </p:sp>
      <p:sp>
        <p:nvSpPr>
          <p:cNvPr id="5" name="Fußzeilenplatzhalter 4"/>
          <p:cNvSpPr>
            <a:spLocks noGrp="1"/>
          </p:cNvSpPr>
          <p:nvPr>
            <p:ph type="ftr" sz="quarter" idx="28"/>
          </p:nvPr>
        </p:nvSpPr>
        <p:spPr/>
        <p:txBody>
          <a:bodyPr/>
          <a:lstStyle>
            <a:lvl1pPr>
              <a:defRPr>
                <a:latin typeface="+mn-lt"/>
              </a:defRPr>
            </a:lvl1pPr>
          </a:lstStyle>
          <a:p>
            <a:r>
              <a:rPr lang="de-DE"/>
              <a:t>Project Name</a:t>
            </a:r>
            <a:endParaRPr lang="de-DE"/>
          </a:p>
        </p:txBody>
      </p:sp>
      <p:sp>
        <p:nvSpPr>
          <p:cNvPr id="6" name="Foliennummernplatzhalter 5"/>
          <p:cNvSpPr>
            <a:spLocks noGrp="1"/>
          </p:cNvSpPr>
          <p:nvPr>
            <p:ph type="sldNum" sz="quarter" idx="29"/>
          </p:nvPr>
        </p:nvSpPr>
        <p:spPr/>
        <p:txBody>
          <a:bodyPr/>
          <a:lstStyle/>
          <a:p>
            <a:fld id="{DB97557C-07F1-4F6F-B2A1-37771CCEF5CA}" type="slidenum">
              <a:rPr lang="de-DE" smtClean="0"/>
            </a:fld>
            <a:endParaRPr lang="de-DE"/>
          </a:p>
        </p:txBody>
      </p:sp>
      <p:sp>
        <p:nvSpPr>
          <p:cNvPr id="18" name="Inhaltsplatzhalter 2"/>
          <p:cNvSpPr>
            <a:spLocks noGrp="1"/>
          </p:cNvSpPr>
          <p:nvPr>
            <p:ph sz="half" idx="34" hasCustomPrompt="1"/>
          </p:nvPr>
        </p:nvSpPr>
        <p:spPr>
          <a:xfrm>
            <a:off x="5232345" y="1931248"/>
            <a:ext cx="2820091" cy="2755052"/>
          </a:xfrm>
          <a:prstGeom prst="rect">
            <a:avLst/>
          </a:prstGeom>
          <a:solidFill>
            <a:schemeClr val="bg1">
              <a:lumMod val="85000"/>
            </a:schemeClr>
          </a:solidFill>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800">
                <a:solidFill>
                  <a:schemeClr val="tx1"/>
                </a:solidFill>
                <a:latin typeface="+mj-lt"/>
                <a:cs typeface="Arial" panose="020B0604020202020204" pitchFamily="34" charset="0"/>
              </a:defRPr>
            </a:lvl1pPr>
          </a:lstStyle>
          <a:p>
            <a:pPr lvl="0"/>
            <a:r>
              <a:rPr lang="en-US" noProof="0"/>
              <a:t>Insert Media</a:t>
            </a:r>
            <a:endParaRPr lang="en-US" noProof="0"/>
          </a:p>
        </p:txBody>
      </p:sp>
      <p:sp>
        <p:nvSpPr>
          <p:cNvPr id="20" name="Inhaltsplatzhalter 2"/>
          <p:cNvSpPr>
            <a:spLocks noGrp="1"/>
          </p:cNvSpPr>
          <p:nvPr>
            <p:ph sz="half" idx="36" hasCustomPrompt="1"/>
          </p:nvPr>
        </p:nvSpPr>
        <p:spPr>
          <a:xfrm>
            <a:off x="1691680" y="3084744"/>
            <a:ext cx="2733421"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1" name="Inhaltsplatzhalter 2"/>
          <p:cNvSpPr>
            <a:spLocks noGrp="1"/>
          </p:cNvSpPr>
          <p:nvPr>
            <p:ph sz="half" idx="37" hasCustomPrompt="1"/>
          </p:nvPr>
        </p:nvSpPr>
        <p:spPr>
          <a:xfrm>
            <a:off x="1691680" y="2614503"/>
            <a:ext cx="2733421"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25" name="Inhaltsplatzhalter 2"/>
          <p:cNvSpPr>
            <a:spLocks noGrp="1"/>
          </p:cNvSpPr>
          <p:nvPr>
            <p:ph sz="half" idx="39" hasCustomPrompt="1"/>
          </p:nvPr>
        </p:nvSpPr>
        <p:spPr>
          <a:xfrm>
            <a:off x="1691680" y="4193415"/>
            <a:ext cx="2733421"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6" name="Inhaltsplatzhalter 2"/>
          <p:cNvSpPr>
            <a:spLocks noGrp="1"/>
          </p:cNvSpPr>
          <p:nvPr>
            <p:ph sz="half" idx="40" hasCustomPrompt="1"/>
          </p:nvPr>
        </p:nvSpPr>
        <p:spPr>
          <a:xfrm>
            <a:off x="1691680" y="3723174"/>
            <a:ext cx="2733421"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9" name="Inhaltsplatzhalter 8"/>
          <p:cNvSpPr>
            <a:spLocks noGrp="1"/>
          </p:cNvSpPr>
          <p:nvPr>
            <p:ph sz="quarter" idx="41" hasCustomPrompt="1"/>
          </p:nvPr>
        </p:nvSpPr>
        <p:spPr>
          <a:xfrm>
            <a:off x="755576" y="1688300"/>
            <a:ext cx="837000" cy="837000"/>
          </a:xfrm>
        </p:spPr>
        <p:txBody>
          <a:bodyPr/>
          <a:lstStyle>
            <a:lvl1pPr>
              <a:defRPr sz="900"/>
            </a:lvl1pPr>
            <a:lvl2pPr>
              <a:defRPr sz="900"/>
            </a:lvl2pPr>
            <a:lvl3pPr>
              <a:defRPr sz="900"/>
            </a:lvl3pPr>
            <a:lvl4pPr>
              <a:defRPr sz="900"/>
            </a:lvl4pPr>
            <a:lvl5pPr>
              <a:defRPr sz="900"/>
            </a:lvl5pPr>
          </a:lstStyle>
          <a:p>
            <a:pPr lvl="0"/>
            <a:r>
              <a:rPr lang="de-DE"/>
              <a:t>Insert Media</a:t>
            </a:r>
            <a:endParaRPr lang="de-DE"/>
          </a:p>
        </p:txBody>
      </p:sp>
      <p:sp>
        <p:nvSpPr>
          <p:cNvPr id="28" name="Inhaltsplatzhalter 8"/>
          <p:cNvSpPr>
            <a:spLocks noGrp="1"/>
          </p:cNvSpPr>
          <p:nvPr>
            <p:ph sz="quarter" idx="42" hasCustomPrompt="1"/>
          </p:nvPr>
        </p:nvSpPr>
        <p:spPr>
          <a:xfrm>
            <a:off x="755576" y="2758480"/>
            <a:ext cx="837000" cy="837000"/>
          </a:xfrm>
        </p:spPr>
        <p:txBody>
          <a:bodyPr/>
          <a:lstStyle>
            <a:lvl1pPr>
              <a:defRPr sz="900"/>
            </a:lvl1pPr>
            <a:lvl2pPr>
              <a:defRPr sz="900"/>
            </a:lvl2pPr>
            <a:lvl3pPr>
              <a:defRPr sz="900"/>
            </a:lvl3pPr>
            <a:lvl4pPr>
              <a:defRPr sz="900"/>
            </a:lvl4pPr>
            <a:lvl5pPr>
              <a:defRPr sz="900"/>
            </a:lvl5pPr>
          </a:lstStyle>
          <a:p>
            <a:pPr lvl="0"/>
            <a:r>
              <a:rPr lang="de-DE"/>
              <a:t>Insert Media</a:t>
            </a:r>
            <a:endParaRPr lang="de-DE"/>
          </a:p>
        </p:txBody>
      </p:sp>
      <p:sp>
        <p:nvSpPr>
          <p:cNvPr id="29" name="Inhaltsplatzhalter 8"/>
          <p:cNvSpPr>
            <a:spLocks noGrp="1"/>
          </p:cNvSpPr>
          <p:nvPr>
            <p:ph sz="quarter" idx="43" hasCustomPrompt="1"/>
          </p:nvPr>
        </p:nvSpPr>
        <p:spPr>
          <a:xfrm>
            <a:off x="755576" y="3823200"/>
            <a:ext cx="837000" cy="837000"/>
          </a:xfrm>
        </p:spPr>
        <p:txBody>
          <a:bodyPr/>
          <a:lstStyle>
            <a:lvl1pPr>
              <a:defRPr sz="900"/>
            </a:lvl1pPr>
            <a:lvl2pPr>
              <a:defRPr sz="900"/>
            </a:lvl2pPr>
            <a:lvl3pPr>
              <a:defRPr sz="900"/>
            </a:lvl3pPr>
            <a:lvl4pPr>
              <a:defRPr sz="900"/>
            </a:lvl4pPr>
            <a:lvl5pPr>
              <a:defRPr sz="900"/>
            </a:lvl5pPr>
          </a:lstStyle>
          <a:p>
            <a:pPr lvl="0"/>
            <a:r>
              <a:rPr lang="de-DE"/>
              <a:t>Insert Media</a:t>
            </a:r>
            <a:endParaRPr lang="de-DE"/>
          </a:p>
        </p:txBody>
      </p:sp>
      <p:sp>
        <p:nvSpPr>
          <p:cNvPr id="3" name="Titel 2"/>
          <p:cNvSpPr>
            <a:spLocks noGrp="1"/>
          </p:cNvSpPr>
          <p:nvPr>
            <p:ph type="title" hasCustomPrompt="1"/>
          </p:nvPr>
        </p:nvSpPr>
        <p:spPr/>
        <p:txBody>
          <a:bodyPr/>
          <a:lstStyle>
            <a:lvl1pPr>
              <a:defRPr/>
            </a:lvl1pPr>
          </a:lstStyle>
          <a:p>
            <a:r>
              <a:rPr lang="de-DE"/>
              <a:t>Slide Titel (H2, 27pt)</a:t>
            </a:r>
            <a:endParaRPr lang="de-DE"/>
          </a:p>
        </p:txBody>
      </p:sp>
      <p:pic>
        <p:nvPicPr>
          <p:cNvPr id="17" name="Grafik 16"/>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acts &amp; Figures 2">
    <p:spTree>
      <p:nvGrpSpPr>
        <p:cNvPr id="1" name=""/>
        <p:cNvGrpSpPr/>
        <p:nvPr/>
      </p:nvGrpSpPr>
      <p:grpSpPr>
        <a:xfrm>
          <a:off x="0" y="0"/>
          <a:ext cx="0" cy="0"/>
          <a:chOff x="0" y="0"/>
          <a:chExt cx="0" cy="0"/>
        </a:xfrm>
      </p:grpSpPr>
      <p:sp>
        <p:nvSpPr>
          <p:cNvPr id="22" name="Inhaltsplatzhalter 2"/>
          <p:cNvSpPr>
            <a:spLocks noGrp="1"/>
          </p:cNvSpPr>
          <p:nvPr>
            <p:ph sz="half" idx="24" hasCustomPrompt="1"/>
          </p:nvPr>
        </p:nvSpPr>
        <p:spPr>
          <a:xfrm>
            <a:off x="5569849" y="1988289"/>
            <a:ext cx="2886934"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3" name="Inhaltsplatzhalter 2"/>
          <p:cNvSpPr>
            <a:spLocks noGrp="1"/>
          </p:cNvSpPr>
          <p:nvPr>
            <p:ph sz="half" idx="25" hasCustomPrompt="1"/>
          </p:nvPr>
        </p:nvSpPr>
        <p:spPr>
          <a:xfrm>
            <a:off x="5569849" y="1563688"/>
            <a:ext cx="2886934" cy="36756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5" name="Fußzeilenplatzhalter 4"/>
          <p:cNvSpPr>
            <a:spLocks noGrp="1"/>
          </p:cNvSpPr>
          <p:nvPr>
            <p:ph type="ftr" sz="quarter" idx="28"/>
          </p:nvPr>
        </p:nvSpPr>
        <p:spPr/>
        <p:txBody>
          <a:bodyPr/>
          <a:lstStyle>
            <a:lvl1pPr>
              <a:defRPr>
                <a:latin typeface="+mn-lt"/>
              </a:defRPr>
            </a:lvl1pPr>
          </a:lstStyle>
          <a:p>
            <a:r>
              <a:rPr lang="de-DE"/>
              <a:t>Project Name</a:t>
            </a:r>
            <a:endParaRPr lang="de-DE"/>
          </a:p>
        </p:txBody>
      </p:sp>
      <p:sp>
        <p:nvSpPr>
          <p:cNvPr id="6" name="Foliennummernplatzhalter 5"/>
          <p:cNvSpPr>
            <a:spLocks noGrp="1"/>
          </p:cNvSpPr>
          <p:nvPr>
            <p:ph type="sldNum" sz="quarter" idx="29"/>
          </p:nvPr>
        </p:nvSpPr>
        <p:spPr/>
        <p:txBody>
          <a:bodyPr/>
          <a:lstStyle/>
          <a:p>
            <a:fld id="{DB97557C-07F1-4F6F-B2A1-37771CCEF5CA}" type="slidenum">
              <a:rPr lang="de-DE" smtClean="0"/>
            </a:fld>
            <a:endParaRPr lang="de-DE"/>
          </a:p>
        </p:txBody>
      </p:sp>
      <p:sp>
        <p:nvSpPr>
          <p:cNvPr id="20" name="Inhaltsplatzhalter 2"/>
          <p:cNvSpPr>
            <a:spLocks noGrp="1"/>
          </p:cNvSpPr>
          <p:nvPr>
            <p:ph sz="half" idx="36" hasCustomPrompt="1"/>
          </p:nvPr>
        </p:nvSpPr>
        <p:spPr>
          <a:xfrm>
            <a:off x="5580112" y="3084744"/>
            <a:ext cx="2886934"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1" name="Inhaltsplatzhalter 2"/>
          <p:cNvSpPr>
            <a:spLocks noGrp="1"/>
          </p:cNvSpPr>
          <p:nvPr>
            <p:ph sz="half" idx="37" hasCustomPrompt="1"/>
          </p:nvPr>
        </p:nvSpPr>
        <p:spPr>
          <a:xfrm>
            <a:off x="5580112" y="2614503"/>
            <a:ext cx="2886934"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25" name="Inhaltsplatzhalter 2"/>
          <p:cNvSpPr>
            <a:spLocks noGrp="1"/>
          </p:cNvSpPr>
          <p:nvPr>
            <p:ph sz="half" idx="39" hasCustomPrompt="1"/>
          </p:nvPr>
        </p:nvSpPr>
        <p:spPr>
          <a:xfrm>
            <a:off x="5580112" y="4193415"/>
            <a:ext cx="2886934"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6" name="Inhaltsplatzhalter 2"/>
          <p:cNvSpPr>
            <a:spLocks noGrp="1"/>
          </p:cNvSpPr>
          <p:nvPr>
            <p:ph sz="half" idx="40" hasCustomPrompt="1"/>
          </p:nvPr>
        </p:nvSpPr>
        <p:spPr>
          <a:xfrm>
            <a:off x="5580112" y="3723174"/>
            <a:ext cx="2886934"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3" name="Titel 2"/>
          <p:cNvSpPr>
            <a:spLocks noGrp="1"/>
          </p:cNvSpPr>
          <p:nvPr>
            <p:ph type="title" hasCustomPrompt="1"/>
          </p:nvPr>
        </p:nvSpPr>
        <p:spPr/>
        <p:txBody>
          <a:bodyPr/>
          <a:lstStyle>
            <a:lvl1pPr>
              <a:defRPr/>
            </a:lvl1pPr>
          </a:lstStyle>
          <a:p>
            <a:r>
              <a:rPr lang="de-DE"/>
              <a:t>Slide Titel (H2, 27pt)</a:t>
            </a:r>
            <a:endParaRPr lang="de-DE"/>
          </a:p>
        </p:txBody>
      </p:sp>
      <p:sp>
        <p:nvSpPr>
          <p:cNvPr id="7" name="Bildplatzhalter 6"/>
          <p:cNvSpPr>
            <a:spLocks noGrp="1"/>
          </p:cNvSpPr>
          <p:nvPr>
            <p:ph type="pic" sz="quarter" idx="41"/>
          </p:nvPr>
        </p:nvSpPr>
        <p:spPr>
          <a:xfrm>
            <a:off x="4693821" y="1684312"/>
            <a:ext cx="758068" cy="758068"/>
          </a:xfrm>
          <a:noFill/>
        </p:spPr>
        <p:txBody>
          <a:bodyPr/>
          <a:lstStyle>
            <a:lvl1pPr>
              <a:defRPr sz="1000"/>
            </a:lvl1pPr>
          </a:lstStyle>
          <a:p>
            <a:r>
              <a:rPr lang="de-DE"/>
              <a:t>Bild durch Klicken auf Symbol hinzufügen</a:t>
            </a:r>
            <a:endParaRPr lang="de-DE"/>
          </a:p>
        </p:txBody>
      </p:sp>
      <p:sp>
        <p:nvSpPr>
          <p:cNvPr id="19" name="Bildplatzhalter 6"/>
          <p:cNvSpPr>
            <a:spLocks noGrp="1"/>
          </p:cNvSpPr>
          <p:nvPr>
            <p:ph type="pic" sz="quarter" idx="42"/>
          </p:nvPr>
        </p:nvSpPr>
        <p:spPr>
          <a:xfrm>
            <a:off x="4693821" y="2753433"/>
            <a:ext cx="758068" cy="758068"/>
          </a:xfrm>
          <a:noFill/>
        </p:spPr>
        <p:txBody>
          <a:bodyPr/>
          <a:lstStyle>
            <a:lvl1pPr>
              <a:defRPr sz="1000"/>
            </a:lvl1pPr>
          </a:lstStyle>
          <a:p>
            <a:r>
              <a:rPr lang="de-DE"/>
              <a:t>Bild durch Klicken auf Symbol hinzufügen</a:t>
            </a:r>
            <a:endParaRPr lang="de-DE"/>
          </a:p>
        </p:txBody>
      </p:sp>
      <p:sp>
        <p:nvSpPr>
          <p:cNvPr id="24" name="Bildplatzhalter 6"/>
          <p:cNvSpPr>
            <a:spLocks noGrp="1"/>
          </p:cNvSpPr>
          <p:nvPr>
            <p:ph type="pic" sz="quarter" idx="43"/>
          </p:nvPr>
        </p:nvSpPr>
        <p:spPr>
          <a:xfrm>
            <a:off x="4693821" y="3816506"/>
            <a:ext cx="758068" cy="758068"/>
          </a:xfrm>
          <a:noFill/>
        </p:spPr>
        <p:txBody>
          <a:bodyPr/>
          <a:lstStyle>
            <a:lvl1pPr>
              <a:defRPr sz="1000"/>
            </a:lvl1pPr>
          </a:lstStyle>
          <a:p>
            <a:r>
              <a:rPr lang="de-DE"/>
              <a:t>Bild durch Klicken auf Symbol hinzufügen</a:t>
            </a:r>
            <a:endParaRPr lang="de-DE"/>
          </a:p>
        </p:txBody>
      </p:sp>
      <p:sp>
        <p:nvSpPr>
          <p:cNvPr id="27" name="Inhaltsplatzhalter 2"/>
          <p:cNvSpPr>
            <a:spLocks noGrp="1"/>
          </p:cNvSpPr>
          <p:nvPr>
            <p:ph sz="half" idx="44" hasCustomPrompt="1"/>
          </p:nvPr>
        </p:nvSpPr>
        <p:spPr>
          <a:xfrm>
            <a:off x="602576" y="1988289"/>
            <a:ext cx="2735025" cy="583462"/>
          </a:xfrm>
          <a:prstGeom prst="rect">
            <a:avLst/>
          </a:prstGeom>
        </p:spPr>
        <p:txBody>
          <a:bodyPr numCol="1">
            <a:noAutofit/>
          </a:bodyPr>
          <a:lstStyle>
            <a:lvl1pPr marL="0" marR="0" indent="0" algn="r"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30" name="Inhaltsplatzhalter 2"/>
          <p:cNvSpPr>
            <a:spLocks noGrp="1"/>
          </p:cNvSpPr>
          <p:nvPr>
            <p:ph sz="half" idx="45" hasCustomPrompt="1"/>
          </p:nvPr>
        </p:nvSpPr>
        <p:spPr>
          <a:xfrm>
            <a:off x="602576" y="1563688"/>
            <a:ext cx="2735025" cy="367561"/>
          </a:xfrm>
          <a:prstGeom prst="rect">
            <a:avLst/>
          </a:prstGeom>
        </p:spPr>
        <p:txBody>
          <a:bodyPr numCol="1" anchor="b">
            <a:noAutofit/>
          </a:bodyPr>
          <a:lstStyle>
            <a:lvl1pPr marL="0" indent="0" algn="r">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31" name="Inhaltsplatzhalter 2"/>
          <p:cNvSpPr>
            <a:spLocks noGrp="1"/>
          </p:cNvSpPr>
          <p:nvPr>
            <p:ph sz="half" idx="46" hasCustomPrompt="1"/>
          </p:nvPr>
        </p:nvSpPr>
        <p:spPr>
          <a:xfrm>
            <a:off x="612839" y="3084744"/>
            <a:ext cx="2735025" cy="583462"/>
          </a:xfrm>
          <a:prstGeom prst="rect">
            <a:avLst/>
          </a:prstGeom>
        </p:spPr>
        <p:txBody>
          <a:bodyPr numCol="1">
            <a:noAutofit/>
          </a:bodyPr>
          <a:lstStyle>
            <a:lvl1pPr marL="0" marR="0" indent="0" algn="r"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33" name="Inhaltsplatzhalter 2"/>
          <p:cNvSpPr>
            <a:spLocks noGrp="1"/>
          </p:cNvSpPr>
          <p:nvPr>
            <p:ph sz="half" idx="47" hasCustomPrompt="1"/>
          </p:nvPr>
        </p:nvSpPr>
        <p:spPr>
          <a:xfrm>
            <a:off x="612839" y="2614503"/>
            <a:ext cx="2735025" cy="413201"/>
          </a:xfrm>
          <a:prstGeom prst="rect">
            <a:avLst/>
          </a:prstGeom>
        </p:spPr>
        <p:txBody>
          <a:bodyPr numCol="1" anchor="b">
            <a:noAutofit/>
          </a:bodyPr>
          <a:lstStyle>
            <a:lvl1pPr marL="0" indent="0" algn="r">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34" name="Inhaltsplatzhalter 2"/>
          <p:cNvSpPr>
            <a:spLocks noGrp="1"/>
          </p:cNvSpPr>
          <p:nvPr>
            <p:ph sz="half" idx="48" hasCustomPrompt="1"/>
          </p:nvPr>
        </p:nvSpPr>
        <p:spPr>
          <a:xfrm>
            <a:off x="612839" y="4193415"/>
            <a:ext cx="2735025" cy="583462"/>
          </a:xfrm>
          <a:prstGeom prst="rect">
            <a:avLst/>
          </a:prstGeom>
        </p:spPr>
        <p:txBody>
          <a:bodyPr numCol="1">
            <a:noAutofit/>
          </a:bodyPr>
          <a:lstStyle>
            <a:lvl1pPr marL="0" marR="0" indent="0" algn="r"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35" name="Inhaltsplatzhalter 2"/>
          <p:cNvSpPr>
            <a:spLocks noGrp="1"/>
          </p:cNvSpPr>
          <p:nvPr>
            <p:ph sz="half" idx="49" hasCustomPrompt="1"/>
          </p:nvPr>
        </p:nvSpPr>
        <p:spPr>
          <a:xfrm>
            <a:off x="612839" y="3723174"/>
            <a:ext cx="2735025" cy="413201"/>
          </a:xfrm>
          <a:prstGeom prst="rect">
            <a:avLst/>
          </a:prstGeom>
        </p:spPr>
        <p:txBody>
          <a:bodyPr numCol="1" anchor="b">
            <a:noAutofit/>
          </a:bodyPr>
          <a:lstStyle>
            <a:lvl1pPr marL="0" indent="0" algn="r">
              <a:lnSpc>
                <a:spcPct val="100000"/>
              </a:lnSpc>
              <a:spcBef>
                <a:spcPts val="0"/>
              </a:spcBef>
              <a:buClr>
                <a:schemeClr val="tx2"/>
              </a:buClr>
              <a:buSzPct val="115000"/>
              <a:buFontTx/>
              <a:buNone/>
              <a:defRPr sz="1500" b="1">
                <a:solidFill>
                  <a:schemeClr val="accent4"/>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36" name="Bildplatzhalter 6"/>
          <p:cNvSpPr>
            <a:spLocks noGrp="1"/>
          </p:cNvSpPr>
          <p:nvPr>
            <p:ph type="pic" sz="quarter" idx="50"/>
          </p:nvPr>
        </p:nvSpPr>
        <p:spPr>
          <a:xfrm>
            <a:off x="3476087" y="1682187"/>
            <a:ext cx="758068" cy="758068"/>
          </a:xfrm>
          <a:noFill/>
        </p:spPr>
        <p:txBody>
          <a:bodyPr/>
          <a:lstStyle>
            <a:lvl1pPr>
              <a:defRPr sz="1000"/>
            </a:lvl1pPr>
          </a:lstStyle>
          <a:p>
            <a:r>
              <a:rPr lang="de-DE"/>
              <a:t>Bild durch Klicken auf Symbol hinzufügen</a:t>
            </a:r>
            <a:endParaRPr lang="de-DE"/>
          </a:p>
        </p:txBody>
      </p:sp>
      <p:sp>
        <p:nvSpPr>
          <p:cNvPr id="37" name="Bildplatzhalter 6"/>
          <p:cNvSpPr>
            <a:spLocks noGrp="1"/>
          </p:cNvSpPr>
          <p:nvPr>
            <p:ph type="pic" sz="quarter" idx="51"/>
          </p:nvPr>
        </p:nvSpPr>
        <p:spPr>
          <a:xfrm>
            <a:off x="3476087" y="2751308"/>
            <a:ext cx="758068" cy="758068"/>
          </a:xfrm>
          <a:noFill/>
        </p:spPr>
        <p:txBody>
          <a:bodyPr/>
          <a:lstStyle>
            <a:lvl1pPr>
              <a:defRPr sz="1000"/>
            </a:lvl1pPr>
          </a:lstStyle>
          <a:p>
            <a:r>
              <a:rPr lang="de-DE"/>
              <a:t>Bild durch Klicken auf Symbol hinzufügen</a:t>
            </a:r>
            <a:endParaRPr lang="de-DE"/>
          </a:p>
        </p:txBody>
      </p:sp>
      <p:sp>
        <p:nvSpPr>
          <p:cNvPr id="38" name="Bildplatzhalter 6"/>
          <p:cNvSpPr>
            <a:spLocks noGrp="1"/>
          </p:cNvSpPr>
          <p:nvPr>
            <p:ph type="pic" sz="quarter" idx="52"/>
          </p:nvPr>
        </p:nvSpPr>
        <p:spPr>
          <a:xfrm>
            <a:off x="3476087" y="3814381"/>
            <a:ext cx="758068" cy="758068"/>
          </a:xfrm>
          <a:noFill/>
        </p:spPr>
        <p:txBody>
          <a:bodyPr/>
          <a:lstStyle>
            <a:lvl1pPr>
              <a:defRPr sz="1000"/>
            </a:lvl1pPr>
          </a:lstStyle>
          <a:p>
            <a:r>
              <a:rPr lang="de-DE"/>
              <a:t>Bild durch Klicken auf Symbol hinzufügen</a:t>
            </a:r>
            <a:endParaRPr lang="de-DE"/>
          </a:p>
        </p:txBody>
      </p:sp>
      <p:pic>
        <p:nvPicPr>
          <p:cNvPr id="32" name="Grafik 31"/>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agram &amp; Facts">
    <p:spTree>
      <p:nvGrpSpPr>
        <p:cNvPr id="1" name=""/>
        <p:cNvGrpSpPr/>
        <p:nvPr/>
      </p:nvGrpSpPr>
      <p:grpSpPr>
        <a:xfrm>
          <a:off x="0" y="0"/>
          <a:ext cx="0" cy="0"/>
          <a:chOff x="0" y="0"/>
          <a:chExt cx="0" cy="0"/>
        </a:xfrm>
      </p:grpSpPr>
      <p:sp>
        <p:nvSpPr>
          <p:cNvPr id="22" name="Inhaltsplatzhalter 2"/>
          <p:cNvSpPr>
            <a:spLocks noGrp="1"/>
          </p:cNvSpPr>
          <p:nvPr>
            <p:ph sz="half" idx="24" hasCustomPrompt="1"/>
          </p:nvPr>
        </p:nvSpPr>
        <p:spPr>
          <a:xfrm>
            <a:off x="5619575" y="2168899"/>
            <a:ext cx="2692632"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3" name="Inhaltsplatzhalter 2"/>
          <p:cNvSpPr>
            <a:spLocks noGrp="1"/>
          </p:cNvSpPr>
          <p:nvPr>
            <p:ph sz="half" idx="25" hasCustomPrompt="1"/>
          </p:nvPr>
        </p:nvSpPr>
        <p:spPr>
          <a:xfrm>
            <a:off x="5619575" y="1698658"/>
            <a:ext cx="2692632"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5" name="Fußzeilenplatzhalter 4"/>
          <p:cNvSpPr>
            <a:spLocks noGrp="1"/>
          </p:cNvSpPr>
          <p:nvPr>
            <p:ph type="ftr" sz="quarter" idx="28"/>
          </p:nvPr>
        </p:nvSpPr>
        <p:spPr/>
        <p:txBody>
          <a:bodyPr/>
          <a:lstStyle>
            <a:lvl1pPr>
              <a:defRPr>
                <a:latin typeface="+mn-lt"/>
              </a:defRPr>
            </a:lvl1pPr>
          </a:lstStyle>
          <a:p>
            <a:r>
              <a:rPr lang="de-DE"/>
              <a:t>Project Name</a:t>
            </a:r>
            <a:endParaRPr lang="de-DE"/>
          </a:p>
        </p:txBody>
      </p:sp>
      <p:sp>
        <p:nvSpPr>
          <p:cNvPr id="6" name="Foliennummernplatzhalter 5"/>
          <p:cNvSpPr>
            <a:spLocks noGrp="1"/>
          </p:cNvSpPr>
          <p:nvPr>
            <p:ph type="sldNum" sz="quarter" idx="29"/>
          </p:nvPr>
        </p:nvSpPr>
        <p:spPr/>
        <p:txBody>
          <a:bodyPr/>
          <a:lstStyle/>
          <a:p>
            <a:fld id="{DB97557C-07F1-4F6F-B2A1-37771CCEF5CA}" type="slidenum">
              <a:rPr lang="de-DE" smtClean="0"/>
            </a:fld>
            <a:endParaRPr lang="de-DE"/>
          </a:p>
        </p:txBody>
      </p:sp>
      <p:sp>
        <p:nvSpPr>
          <p:cNvPr id="20" name="Inhaltsplatzhalter 2"/>
          <p:cNvSpPr>
            <a:spLocks noGrp="1"/>
          </p:cNvSpPr>
          <p:nvPr>
            <p:ph sz="half" idx="36" hasCustomPrompt="1"/>
          </p:nvPr>
        </p:nvSpPr>
        <p:spPr>
          <a:xfrm>
            <a:off x="5629838" y="3265354"/>
            <a:ext cx="2692632"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1" name="Inhaltsplatzhalter 2"/>
          <p:cNvSpPr>
            <a:spLocks noGrp="1"/>
          </p:cNvSpPr>
          <p:nvPr>
            <p:ph sz="half" idx="37" hasCustomPrompt="1"/>
          </p:nvPr>
        </p:nvSpPr>
        <p:spPr>
          <a:xfrm>
            <a:off x="5629838" y="2795113"/>
            <a:ext cx="2692632"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25" name="Inhaltsplatzhalter 2"/>
          <p:cNvSpPr>
            <a:spLocks noGrp="1"/>
          </p:cNvSpPr>
          <p:nvPr>
            <p:ph sz="half" idx="39" hasCustomPrompt="1"/>
          </p:nvPr>
        </p:nvSpPr>
        <p:spPr>
          <a:xfrm>
            <a:off x="5629838" y="4364777"/>
            <a:ext cx="2692632" cy="583462"/>
          </a:xfrm>
          <a:prstGeom prst="rect">
            <a:avLst/>
          </a:prstGeom>
        </p:spPr>
        <p:txBody>
          <a:bodyPr numCol="1">
            <a:noAutofit/>
          </a:bodyPr>
          <a:lstStyle>
            <a:lvl1pPr marL="0" marR="0" indent="0" algn="l" defTabSz="685800" rtl="0" eaLnBrk="1" fontAlgn="auto" latinLnBrk="0" hangingPunct="1">
              <a:lnSpc>
                <a:spcPct val="100000"/>
              </a:lnSpc>
              <a:spcBef>
                <a:spcPts val="0"/>
              </a:spcBef>
              <a:spcAft>
                <a:spcPts val="0"/>
              </a:spcAft>
              <a:buClr>
                <a:schemeClr val="tx1"/>
              </a:buClr>
              <a:buSzPct val="115000"/>
              <a:buFont typeface="Arial" panose="020B0604020202020204" pitchFamily="34" charset="0"/>
              <a:buNone/>
              <a:defRPr sz="1150">
                <a:solidFill>
                  <a:schemeClr val="tx1"/>
                </a:solidFill>
                <a:latin typeface="Cambria" panose="02040503050406030204" pitchFamily="18" charset="0"/>
                <a:ea typeface="Cambria" panose="02040503050406030204" pitchFamily="18" charset="0"/>
                <a:cs typeface="Arial" panose="020B0604020202020204" pitchFamily="34" charset="0"/>
              </a:defRPr>
            </a:lvl1pPr>
          </a:lstStyle>
          <a:p>
            <a:pPr lvl="0"/>
            <a:r>
              <a:rPr lang="en-US" noProof="0"/>
              <a:t>But I must explain to you how all this but I must explain to you how all this</a:t>
            </a:r>
            <a:endParaRPr lang="en-US" noProof="0"/>
          </a:p>
        </p:txBody>
      </p:sp>
      <p:sp>
        <p:nvSpPr>
          <p:cNvPr id="26" name="Inhaltsplatzhalter 2"/>
          <p:cNvSpPr>
            <a:spLocks noGrp="1"/>
          </p:cNvSpPr>
          <p:nvPr>
            <p:ph sz="half" idx="40" hasCustomPrompt="1"/>
          </p:nvPr>
        </p:nvSpPr>
        <p:spPr>
          <a:xfrm>
            <a:off x="5629838" y="3894536"/>
            <a:ext cx="2692632" cy="413201"/>
          </a:xfrm>
          <a:prstGeom prst="rect">
            <a:avLst/>
          </a:prstGeom>
        </p:spPr>
        <p:txBody>
          <a:bodyPr numCol="1" anchor="b">
            <a:noAutofit/>
          </a:bodyPr>
          <a:lstStyle>
            <a:lvl1pPr marL="0" indent="0" algn="l">
              <a:lnSpc>
                <a:spcPct val="100000"/>
              </a:lnSpc>
              <a:spcBef>
                <a:spcPts val="0"/>
              </a:spcBef>
              <a:buClr>
                <a:schemeClr val="tx2"/>
              </a:buClr>
              <a:buSzPct val="115000"/>
              <a:buFontTx/>
              <a:buNone/>
              <a:defRPr sz="1500" b="1">
                <a:solidFill>
                  <a:schemeClr val="accent2"/>
                </a:solidFill>
                <a:latin typeface="+mn-lt"/>
                <a:cs typeface="Arial" panose="020B0604020202020204" pitchFamily="34" charset="0"/>
              </a:defRPr>
            </a:lvl1pPr>
          </a:lstStyle>
          <a:p>
            <a:pPr lvl="0"/>
            <a:r>
              <a:rPr lang="en-US" noProof="0"/>
              <a:t>Edit Info-Box-</a:t>
            </a:r>
            <a:r>
              <a:rPr lang="en-US" noProof="0" err="1"/>
              <a:t>Titel</a:t>
            </a:r>
            <a:r>
              <a:rPr lang="en-US" noProof="0"/>
              <a:t> (H4, 15pt)</a:t>
            </a:r>
            <a:endParaRPr lang="en-US" noProof="0"/>
          </a:p>
        </p:txBody>
      </p:sp>
      <p:sp>
        <p:nvSpPr>
          <p:cNvPr id="7" name="Bildplatzhalter 6"/>
          <p:cNvSpPr>
            <a:spLocks noGrp="1"/>
          </p:cNvSpPr>
          <p:nvPr>
            <p:ph type="pic" sz="quarter" idx="41"/>
          </p:nvPr>
        </p:nvSpPr>
        <p:spPr>
          <a:xfrm>
            <a:off x="4572001" y="1789702"/>
            <a:ext cx="826402" cy="826402"/>
          </a:xfrm>
          <a:solidFill>
            <a:schemeClr val="bg1">
              <a:lumMod val="85000"/>
            </a:schemeClr>
          </a:solidFill>
        </p:spPr>
        <p:txBody>
          <a:bodyPr/>
          <a:lstStyle>
            <a:lvl1pPr>
              <a:defRPr sz="800"/>
            </a:lvl1pPr>
          </a:lstStyle>
          <a:p>
            <a:r>
              <a:rPr lang="de-DE"/>
              <a:t>Bild durch Klicken auf Symbol hinzufügen</a:t>
            </a:r>
            <a:endParaRPr lang="de-DE"/>
          </a:p>
        </p:txBody>
      </p:sp>
      <p:sp>
        <p:nvSpPr>
          <p:cNvPr id="19" name="Bildplatzhalter 6"/>
          <p:cNvSpPr>
            <a:spLocks noGrp="1"/>
          </p:cNvSpPr>
          <p:nvPr>
            <p:ph type="pic" sz="quarter" idx="42"/>
          </p:nvPr>
        </p:nvSpPr>
        <p:spPr>
          <a:xfrm>
            <a:off x="4572000" y="2861191"/>
            <a:ext cx="826402" cy="826402"/>
          </a:xfrm>
          <a:solidFill>
            <a:schemeClr val="bg1">
              <a:lumMod val="85000"/>
            </a:schemeClr>
          </a:solidFill>
        </p:spPr>
        <p:txBody>
          <a:bodyPr/>
          <a:lstStyle>
            <a:lvl1pPr>
              <a:defRPr sz="800"/>
            </a:lvl1pPr>
          </a:lstStyle>
          <a:p>
            <a:r>
              <a:rPr lang="de-DE"/>
              <a:t>Bild durch Klicken auf Symbol hinzufügen</a:t>
            </a:r>
            <a:endParaRPr lang="de-DE"/>
          </a:p>
        </p:txBody>
      </p:sp>
      <p:sp>
        <p:nvSpPr>
          <p:cNvPr id="24" name="Bildplatzhalter 6"/>
          <p:cNvSpPr>
            <a:spLocks noGrp="1"/>
          </p:cNvSpPr>
          <p:nvPr>
            <p:ph type="pic" sz="quarter" idx="43"/>
          </p:nvPr>
        </p:nvSpPr>
        <p:spPr>
          <a:xfrm>
            <a:off x="4572000" y="3932680"/>
            <a:ext cx="826402" cy="826402"/>
          </a:xfrm>
          <a:solidFill>
            <a:schemeClr val="bg1">
              <a:lumMod val="85000"/>
            </a:schemeClr>
          </a:solidFill>
        </p:spPr>
        <p:txBody>
          <a:bodyPr/>
          <a:lstStyle>
            <a:lvl1pPr>
              <a:defRPr sz="800"/>
            </a:lvl1pPr>
          </a:lstStyle>
          <a:p>
            <a:r>
              <a:rPr lang="de-DE"/>
              <a:t>Bild durch Klicken auf Symbol hinzufügen</a:t>
            </a:r>
            <a:endParaRPr lang="de-DE"/>
          </a:p>
        </p:txBody>
      </p:sp>
      <p:sp>
        <p:nvSpPr>
          <p:cNvPr id="10" name="Diagrammplatzhalter 9"/>
          <p:cNvSpPr>
            <a:spLocks noGrp="1"/>
          </p:cNvSpPr>
          <p:nvPr>
            <p:ph type="chart" sz="quarter" idx="44" hasCustomPrompt="1"/>
          </p:nvPr>
        </p:nvSpPr>
        <p:spPr>
          <a:xfrm>
            <a:off x="684213" y="1789510"/>
            <a:ext cx="3480593" cy="2969419"/>
          </a:xfrm>
        </p:spPr>
        <p:txBody>
          <a:bodyPr/>
          <a:lstStyle/>
          <a:p>
            <a:r>
              <a:rPr lang="de-DE"/>
              <a:t>Diagramm durch Klicken auf Symbol hinzufügen</a:t>
            </a:r>
            <a:endParaRPr lang="de-DE"/>
          </a:p>
        </p:txBody>
      </p:sp>
      <p:sp>
        <p:nvSpPr>
          <p:cNvPr id="3" name="Titel 2"/>
          <p:cNvSpPr>
            <a:spLocks noGrp="1"/>
          </p:cNvSpPr>
          <p:nvPr>
            <p:ph type="title" hasCustomPrompt="1"/>
          </p:nvPr>
        </p:nvSpPr>
        <p:spPr/>
        <p:txBody>
          <a:bodyPr/>
          <a:lstStyle>
            <a:lvl1pPr>
              <a:defRPr/>
            </a:lvl1pPr>
          </a:lstStyle>
          <a:p>
            <a:r>
              <a:rPr lang="de-DE"/>
              <a:t>Slide Titel (H2, 27pt)</a:t>
            </a:r>
            <a:endParaRPr lang="de-DE"/>
          </a:p>
        </p:txBody>
      </p:sp>
      <p:pic>
        <p:nvPicPr>
          <p:cNvPr id="27" name="Grafik 26"/>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images upright">
    <p:spTree>
      <p:nvGrpSpPr>
        <p:cNvPr id="1" name=""/>
        <p:cNvGrpSpPr/>
        <p:nvPr/>
      </p:nvGrpSpPr>
      <p:grpSpPr>
        <a:xfrm>
          <a:off x="0" y="0"/>
          <a:ext cx="0" cy="0"/>
          <a:chOff x="0" y="0"/>
          <a:chExt cx="0" cy="0"/>
        </a:xfrm>
      </p:grpSpPr>
      <p:sp>
        <p:nvSpPr>
          <p:cNvPr id="8" name="Bildplatzhalter 7"/>
          <p:cNvSpPr>
            <a:spLocks noGrp="1"/>
          </p:cNvSpPr>
          <p:nvPr>
            <p:ph type="pic" sz="quarter" idx="13"/>
          </p:nvPr>
        </p:nvSpPr>
        <p:spPr>
          <a:xfrm>
            <a:off x="3627966" y="195263"/>
            <a:ext cx="2430000" cy="4725591"/>
          </a:xfrm>
          <a:solidFill>
            <a:schemeClr val="bg1">
              <a:lumMod val="85000"/>
            </a:schemeClr>
          </a:solidFill>
        </p:spPr>
        <p:txBody>
          <a:bodyPr/>
          <a:lstStyle/>
          <a:p>
            <a:r>
              <a:rPr lang="de-DE"/>
              <a:t>Bild durch Klicken auf Symbol hinzufügen</a:t>
            </a:r>
            <a:endParaRPr lang="de-DE"/>
          </a:p>
        </p:txBody>
      </p:sp>
      <p:sp>
        <p:nvSpPr>
          <p:cNvPr id="9" name="Bildplatzhalter 7"/>
          <p:cNvSpPr>
            <a:spLocks noGrp="1"/>
          </p:cNvSpPr>
          <p:nvPr>
            <p:ph type="pic" sz="quarter" idx="14"/>
          </p:nvPr>
        </p:nvSpPr>
        <p:spPr>
          <a:xfrm>
            <a:off x="6057966" y="195263"/>
            <a:ext cx="2430000" cy="4725591"/>
          </a:xfrm>
          <a:solidFill>
            <a:schemeClr val="bg1">
              <a:lumMod val="85000"/>
            </a:schemeClr>
          </a:solidFill>
        </p:spPr>
        <p:txBody>
          <a:bodyPr/>
          <a:lstStyle/>
          <a:p>
            <a:r>
              <a:rPr lang="de-DE"/>
              <a:t>Bild durch Klicken auf Symbol hinzufügen</a:t>
            </a:r>
            <a:endParaRPr lang="de-DE"/>
          </a:p>
        </p:txBody>
      </p:sp>
      <p:sp>
        <p:nvSpPr>
          <p:cNvPr id="10" name="Untertitel 2"/>
          <p:cNvSpPr>
            <a:spLocks noGrp="1"/>
          </p:cNvSpPr>
          <p:nvPr>
            <p:ph type="subTitle" idx="1" hasCustomPrompt="1"/>
          </p:nvPr>
        </p:nvSpPr>
        <p:spPr>
          <a:xfrm>
            <a:off x="494109" y="2095739"/>
            <a:ext cx="2630092" cy="2825115"/>
          </a:xfrm>
        </p:spPr>
        <p:txBody>
          <a:bodyPr>
            <a:noAutofit/>
          </a:bodyPr>
          <a:lstStyle>
            <a:lvl1pPr marL="0" indent="0" algn="l">
              <a:lnSpc>
                <a:spcPct val="110000"/>
              </a:lnSpc>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Lorem </a:t>
            </a:r>
            <a:r>
              <a:rPr lang="de-DE" err="1"/>
              <a:t>ipsum</a:t>
            </a:r>
            <a:r>
              <a:rPr lang="de-DE"/>
              <a:t> </a:t>
            </a:r>
            <a:r>
              <a:rPr lang="de-DE" err="1"/>
              <a:t>dolor</a:t>
            </a:r>
            <a:r>
              <a:rPr lang="de-DE"/>
              <a:t> sit </a:t>
            </a:r>
            <a:r>
              <a:rPr lang="de-DE" err="1"/>
              <a:t>amet</a:t>
            </a:r>
            <a:r>
              <a:rPr lang="de-DE"/>
              <a:t>, </a:t>
            </a:r>
            <a:r>
              <a:rPr lang="de-DE" err="1"/>
              <a:t>consectetuer</a:t>
            </a:r>
            <a:r>
              <a:rPr lang="de-DE"/>
              <a:t> </a:t>
            </a:r>
            <a:r>
              <a:rPr lang="de-DE" err="1"/>
              <a:t>adipiscing</a:t>
            </a:r>
            <a:r>
              <a:rPr lang="de-DE"/>
              <a:t> </a:t>
            </a:r>
            <a:r>
              <a:rPr lang="de-DE" err="1"/>
              <a:t>elit</a:t>
            </a:r>
            <a:r>
              <a:rPr lang="de-DE"/>
              <a:t>. Aenean commodo </a:t>
            </a:r>
            <a:r>
              <a:rPr lang="de-DE" err="1"/>
              <a:t>ligula</a:t>
            </a:r>
            <a:r>
              <a:rPr lang="de-DE"/>
              <a:t> eget </a:t>
            </a:r>
            <a:r>
              <a:rPr lang="de-DE" err="1"/>
              <a:t>dolor</a:t>
            </a:r>
            <a:r>
              <a:rPr lang="de-DE"/>
              <a:t>. Aenean </a:t>
            </a:r>
            <a:r>
              <a:rPr lang="de-DE" err="1"/>
              <a:t>massa</a:t>
            </a:r>
            <a:r>
              <a:rPr lang="de-DE"/>
              <a:t>. Cum </a:t>
            </a:r>
            <a:r>
              <a:rPr lang="de-DE" err="1"/>
              <a:t>sociis</a:t>
            </a:r>
            <a:r>
              <a:rPr lang="de-DE"/>
              <a:t> </a:t>
            </a:r>
            <a:r>
              <a:rPr lang="de-DE" err="1"/>
              <a:t>natoque</a:t>
            </a:r>
            <a:r>
              <a:rPr lang="de-DE"/>
              <a:t> </a:t>
            </a:r>
            <a:r>
              <a:rPr lang="de-DE" err="1"/>
              <a:t>penatibus</a:t>
            </a:r>
            <a:r>
              <a:rPr lang="de-DE"/>
              <a:t> et </a:t>
            </a:r>
            <a:r>
              <a:rPr lang="de-DE" err="1"/>
              <a:t>lato</a:t>
            </a:r>
            <a:r>
              <a:rPr lang="de-DE"/>
              <a:t> cum </a:t>
            </a:r>
            <a:r>
              <a:rPr lang="de-DE" err="1"/>
              <a:t>novax</a:t>
            </a:r>
            <a:r>
              <a:rPr lang="de-DE"/>
              <a:t>. </a:t>
            </a:r>
            <a:endParaRPr lang="de-DE"/>
          </a:p>
        </p:txBody>
      </p:sp>
      <p:sp>
        <p:nvSpPr>
          <p:cNvPr id="11" name="Titel 1"/>
          <p:cNvSpPr>
            <a:spLocks noGrp="1"/>
          </p:cNvSpPr>
          <p:nvPr>
            <p:ph type="title" hasCustomPrompt="1"/>
          </p:nvPr>
        </p:nvSpPr>
        <p:spPr>
          <a:xfrm>
            <a:off x="494110" y="600075"/>
            <a:ext cx="2630092" cy="1452283"/>
          </a:xfrm>
        </p:spPr>
        <p:txBody>
          <a:bodyPr/>
          <a:lstStyle>
            <a:lvl1pPr marL="0" indent="0">
              <a:buNone/>
              <a:defRPr sz="2700" cap="none" baseline="0">
                <a:latin typeface="+mj-lt"/>
              </a:defRPr>
            </a:lvl1pPr>
          </a:lstStyle>
          <a:p>
            <a:r>
              <a:rPr lang="de-DE"/>
              <a:t>Slide Titel (H2, 27pt)</a:t>
            </a:r>
            <a:endParaRPr lang="de-DE"/>
          </a:p>
        </p:txBody>
      </p:sp>
      <p:sp>
        <p:nvSpPr>
          <p:cNvPr id="3" name="Fußzeilenplatzhalter 2"/>
          <p:cNvSpPr>
            <a:spLocks noGrp="1"/>
          </p:cNvSpPr>
          <p:nvPr>
            <p:ph type="ftr" sz="quarter" idx="16"/>
          </p:nvPr>
        </p:nvSpPr>
        <p:spPr/>
        <p:txBody>
          <a:bodyPr/>
          <a:lstStyle>
            <a:lvl1pPr>
              <a:defRPr>
                <a:latin typeface="+mn-lt"/>
              </a:defRPr>
            </a:lvl1pPr>
          </a:lstStyle>
          <a:p>
            <a:r>
              <a:rPr lang="de-DE"/>
              <a:t>Project Name</a:t>
            </a:r>
            <a:endParaRPr lang="de-DE"/>
          </a:p>
        </p:txBody>
      </p:sp>
      <p:sp>
        <p:nvSpPr>
          <p:cNvPr id="4" name="Foliennummernplatzhalter 3"/>
          <p:cNvSpPr>
            <a:spLocks noGrp="1"/>
          </p:cNvSpPr>
          <p:nvPr>
            <p:ph type="sldNum" sz="quarter" idx="17"/>
          </p:nvPr>
        </p:nvSpPr>
        <p:spPr/>
        <p:txBody>
          <a:bodyPr/>
          <a:lstStyle/>
          <a:p>
            <a:fld id="{DB97557C-07F1-4F6F-B2A1-37771CCEF5CA}" type="slidenum">
              <a:rPr lang="de-DE" smtClean="0"/>
            </a:fld>
            <a:endParaRPr lang="de-DE"/>
          </a:p>
        </p:txBody>
      </p:sp>
      <p:pic>
        <p:nvPicPr>
          <p:cNvPr id="12" name="Grafik 11"/>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ur square images">
    <p:spTree>
      <p:nvGrpSpPr>
        <p:cNvPr id="1" name=""/>
        <p:cNvGrpSpPr/>
        <p:nvPr/>
      </p:nvGrpSpPr>
      <p:grpSpPr>
        <a:xfrm>
          <a:off x="0" y="0"/>
          <a:ext cx="0" cy="0"/>
          <a:chOff x="0" y="0"/>
          <a:chExt cx="0" cy="0"/>
        </a:xfrm>
      </p:grpSpPr>
      <p:sp>
        <p:nvSpPr>
          <p:cNvPr id="9" name="Bildplatzhalter 7"/>
          <p:cNvSpPr>
            <a:spLocks noGrp="1"/>
          </p:cNvSpPr>
          <p:nvPr>
            <p:ph type="pic" sz="quarter" idx="14"/>
          </p:nvPr>
        </p:nvSpPr>
        <p:spPr>
          <a:xfrm>
            <a:off x="6123385" y="195262"/>
            <a:ext cx="2364581" cy="2376488"/>
          </a:xfrm>
          <a:solidFill>
            <a:schemeClr val="bg1">
              <a:lumMod val="85000"/>
            </a:schemeClr>
          </a:solidFill>
        </p:spPr>
        <p:txBody>
          <a:bodyPr/>
          <a:lstStyle>
            <a:lvl1pPr>
              <a:defRPr sz="1400"/>
            </a:lvl1pPr>
          </a:lstStyle>
          <a:p>
            <a:r>
              <a:rPr lang="de-DE"/>
              <a:t>Bild durch Klicken auf Symbol hinzufügen</a:t>
            </a:r>
            <a:endParaRPr lang="de-DE"/>
          </a:p>
        </p:txBody>
      </p:sp>
      <p:sp>
        <p:nvSpPr>
          <p:cNvPr id="10" name="Bildplatzhalter 7"/>
          <p:cNvSpPr>
            <a:spLocks noGrp="1"/>
          </p:cNvSpPr>
          <p:nvPr>
            <p:ph type="pic" sz="quarter" idx="16"/>
          </p:nvPr>
        </p:nvSpPr>
        <p:spPr>
          <a:xfrm>
            <a:off x="6123385" y="2571750"/>
            <a:ext cx="2364581" cy="2349104"/>
          </a:xfrm>
          <a:solidFill>
            <a:schemeClr val="bg1">
              <a:lumMod val="85000"/>
            </a:schemeClr>
          </a:solidFill>
        </p:spPr>
        <p:txBody>
          <a:bodyPr/>
          <a:lstStyle>
            <a:lvl1pPr>
              <a:defRPr sz="1400"/>
            </a:lvl1pPr>
          </a:lstStyle>
          <a:p>
            <a:r>
              <a:rPr lang="de-DE"/>
              <a:t>Bild durch Klicken auf Symbol hinzufügen</a:t>
            </a:r>
            <a:endParaRPr lang="de-DE"/>
          </a:p>
        </p:txBody>
      </p:sp>
      <p:sp>
        <p:nvSpPr>
          <p:cNvPr id="15" name="Bildplatzhalter 7"/>
          <p:cNvSpPr>
            <a:spLocks noGrp="1"/>
          </p:cNvSpPr>
          <p:nvPr>
            <p:ph type="pic" sz="quarter" idx="20"/>
          </p:nvPr>
        </p:nvSpPr>
        <p:spPr>
          <a:xfrm>
            <a:off x="3758804" y="195262"/>
            <a:ext cx="2364581" cy="2376488"/>
          </a:xfrm>
          <a:solidFill>
            <a:schemeClr val="bg1">
              <a:lumMod val="85000"/>
            </a:schemeClr>
          </a:solidFill>
        </p:spPr>
        <p:txBody>
          <a:bodyPr/>
          <a:lstStyle>
            <a:lvl1pPr>
              <a:defRPr sz="1400"/>
            </a:lvl1pPr>
          </a:lstStyle>
          <a:p>
            <a:r>
              <a:rPr lang="de-DE"/>
              <a:t>Bild durch Klicken auf Symbol hinzufügen</a:t>
            </a:r>
            <a:endParaRPr lang="de-DE"/>
          </a:p>
        </p:txBody>
      </p:sp>
      <p:sp>
        <p:nvSpPr>
          <p:cNvPr id="16" name="Bildplatzhalter 7"/>
          <p:cNvSpPr>
            <a:spLocks noGrp="1"/>
          </p:cNvSpPr>
          <p:nvPr>
            <p:ph type="pic" sz="quarter" idx="21"/>
          </p:nvPr>
        </p:nvSpPr>
        <p:spPr>
          <a:xfrm>
            <a:off x="3758804" y="2571750"/>
            <a:ext cx="2364581" cy="2349104"/>
          </a:xfrm>
          <a:solidFill>
            <a:schemeClr val="bg1">
              <a:lumMod val="85000"/>
            </a:schemeClr>
          </a:solidFill>
        </p:spPr>
        <p:txBody>
          <a:bodyPr/>
          <a:lstStyle>
            <a:lvl1pPr>
              <a:defRPr sz="1400"/>
            </a:lvl1pPr>
          </a:lstStyle>
          <a:p>
            <a:r>
              <a:rPr lang="de-DE"/>
              <a:t>Bild durch Klicken auf Symbol hinzufügen</a:t>
            </a:r>
            <a:endParaRPr lang="de-DE"/>
          </a:p>
        </p:txBody>
      </p:sp>
      <p:sp>
        <p:nvSpPr>
          <p:cNvPr id="3" name="Untertitel 2"/>
          <p:cNvSpPr>
            <a:spLocks noGrp="1"/>
          </p:cNvSpPr>
          <p:nvPr>
            <p:ph type="subTitle" idx="1" hasCustomPrompt="1"/>
          </p:nvPr>
        </p:nvSpPr>
        <p:spPr>
          <a:xfrm>
            <a:off x="494109" y="2095738"/>
            <a:ext cx="2926209" cy="2434400"/>
          </a:xfrm>
        </p:spPr>
        <p:txBody>
          <a:bodyPr>
            <a:noAutofit/>
          </a:bodyPr>
          <a:lstStyle>
            <a:lvl1pPr marL="0" indent="0" algn="l">
              <a:lnSpc>
                <a:spcPct val="110000"/>
              </a:lnSpc>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r>
              <a:rPr lang="de-DE" err="1"/>
              <a:t>ligula</a:t>
            </a:r>
            <a:r>
              <a:rPr lang="de-DE"/>
              <a:t> </a:t>
            </a:r>
            <a:r>
              <a:rPr lang="de-DE" err="1"/>
              <a:t>eget</a:t>
            </a:r>
            <a:r>
              <a:rPr lang="de-DE"/>
              <a:t> </a:t>
            </a:r>
            <a:r>
              <a:rPr lang="de-DE" err="1"/>
              <a:t>dolor</a:t>
            </a:r>
            <a:r>
              <a:rPr lang="de-DE"/>
              <a:t>. </a:t>
            </a:r>
            <a:r>
              <a:rPr lang="de-DE" err="1"/>
              <a:t>Aenean</a:t>
            </a:r>
            <a:r>
              <a:rPr lang="de-DE"/>
              <a:t> </a:t>
            </a:r>
            <a:r>
              <a:rPr lang="de-DE" err="1"/>
              <a:t>massa</a:t>
            </a:r>
            <a:r>
              <a:rPr lang="de-DE"/>
              <a:t>. Cum </a:t>
            </a:r>
            <a:r>
              <a:rPr lang="de-DE" err="1"/>
              <a:t>sociis</a:t>
            </a:r>
            <a:r>
              <a:rPr lang="de-DE"/>
              <a:t> </a:t>
            </a:r>
            <a:r>
              <a:rPr lang="de-DE" err="1"/>
              <a:t>natoque</a:t>
            </a:r>
            <a:r>
              <a:rPr lang="de-DE"/>
              <a:t> </a:t>
            </a:r>
            <a:r>
              <a:rPr lang="de-DE" err="1"/>
              <a:t>penatibus</a:t>
            </a:r>
            <a:r>
              <a:rPr lang="de-DE"/>
              <a:t> et</a:t>
            </a:r>
            <a:endParaRPr lang="de-DE"/>
          </a:p>
        </p:txBody>
      </p:sp>
      <p:sp>
        <p:nvSpPr>
          <p:cNvPr id="11" name="Titel 1"/>
          <p:cNvSpPr>
            <a:spLocks noGrp="1"/>
          </p:cNvSpPr>
          <p:nvPr>
            <p:ph type="title" hasCustomPrompt="1"/>
          </p:nvPr>
        </p:nvSpPr>
        <p:spPr>
          <a:xfrm>
            <a:off x="494110" y="708423"/>
            <a:ext cx="2926209" cy="1211818"/>
          </a:xfrm>
        </p:spPr>
        <p:txBody>
          <a:bodyPr/>
          <a:lstStyle>
            <a:lvl1pPr marL="0" indent="0">
              <a:buNone/>
              <a:defRPr cap="none" baseline="0"/>
            </a:lvl1pPr>
          </a:lstStyle>
          <a:p>
            <a:r>
              <a:rPr lang="de-DE"/>
              <a:t>Slide Titel (H2, 27pt)</a:t>
            </a:r>
            <a:endParaRPr lang="de-DE"/>
          </a:p>
        </p:txBody>
      </p:sp>
      <p:sp>
        <p:nvSpPr>
          <p:cNvPr id="4" name="Fußzeilenplatzhalter 3"/>
          <p:cNvSpPr>
            <a:spLocks noGrp="1"/>
          </p:cNvSpPr>
          <p:nvPr>
            <p:ph type="ftr" sz="quarter" idx="23"/>
          </p:nvPr>
        </p:nvSpPr>
        <p:spPr/>
        <p:txBody>
          <a:bodyPr/>
          <a:lstStyle/>
          <a:p>
            <a:r>
              <a:rPr lang="de-DE"/>
              <a:t>Project Name</a:t>
            </a:r>
            <a:endParaRPr lang="de-DE"/>
          </a:p>
        </p:txBody>
      </p:sp>
      <p:sp>
        <p:nvSpPr>
          <p:cNvPr id="5" name="Foliennummernplatzhalter 4"/>
          <p:cNvSpPr>
            <a:spLocks noGrp="1"/>
          </p:cNvSpPr>
          <p:nvPr>
            <p:ph type="sldNum" sz="quarter" idx="24"/>
          </p:nvPr>
        </p:nvSpPr>
        <p:spPr/>
        <p:txBody>
          <a:bodyPr/>
          <a:lstStyle/>
          <a:p>
            <a:fld id="{DB97557C-07F1-4F6F-B2A1-37771CCEF5CA}" type="slidenum">
              <a:rPr lang="de-DE" smtClean="0"/>
            </a:fld>
            <a:endParaRPr lang="de-DE"/>
          </a:p>
        </p:txBody>
      </p:sp>
      <p:pic>
        <p:nvPicPr>
          <p:cNvPr id="17" name="Grafik 16"/>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on Red">
    <p:spTree>
      <p:nvGrpSpPr>
        <p:cNvPr id="1" name=""/>
        <p:cNvGrpSpPr/>
        <p:nvPr/>
      </p:nvGrpSpPr>
      <p:grpSpPr>
        <a:xfrm>
          <a:off x="0" y="0"/>
          <a:ext cx="0" cy="0"/>
          <a:chOff x="0" y="0"/>
          <a:chExt cx="0" cy="0"/>
        </a:xfrm>
      </p:grpSpPr>
      <p:sp>
        <p:nvSpPr>
          <p:cNvPr id="9" name="Rechteck 8"/>
          <p:cNvSpPr/>
          <p:nvPr userDrawn="1"/>
        </p:nvSpPr>
        <p:spPr>
          <a:xfrm>
            <a:off x="0" y="0"/>
            <a:ext cx="9144000" cy="514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baseline="0">
              <a:solidFill>
                <a:schemeClr val="bg1"/>
              </a:solidFill>
              <a:latin typeface="+mj-lt"/>
            </a:endParaRPr>
          </a:p>
        </p:txBody>
      </p:sp>
      <p:sp>
        <p:nvSpPr>
          <p:cNvPr id="2" name="Titel 1"/>
          <p:cNvSpPr>
            <a:spLocks noGrp="1"/>
          </p:cNvSpPr>
          <p:nvPr>
            <p:ph type="title" hasCustomPrompt="1"/>
          </p:nvPr>
        </p:nvSpPr>
        <p:spPr>
          <a:xfrm>
            <a:off x="2252126" y="1133600"/>
            <a:ext cx="4639748" cy="2643100"/>
          </a:xfrm>
        </p:spPr>
        <p:txBody>
          <a:bodyPr anchor="ctr"/>
          <a:lstStyle>
            <a:lvl1pPr marL="0" indent="0" algn="ctr">
              <a:lnSpc>
                <a:spcPct val="80000"/>
              </a:lnSpc>
              <a:buNone/>
              <a:defRPr sz="3000" cap="none" baseline="0">
                <a:solidFill>
                  <a:schemeClr val="bg1"/>
                </a:solidFill>
              </a:defRPr>
            </a:lvl1pPr>
          </a:lstStyle>
          <a:p>
            <a:r>
              <a:rPr lang="de-DE"/>
              <a:t>„Edit Quote Text </a:t>
            </a:r>
            <a:r>
              <a:rPr lang="en-US"/>
              <a:t>(H1, 30pt) Lorem Ipsum Dolor Sit </a:t>
            </a:r>
            <a:r>
              <a:rPr lang="en-US" err="1"/>
              <a:t>Amet</a:t>
            </a:r>
            <a:r>
              <a:rPr lang="en-US"/>
              <a:t> sin </a:t>
            </a:r>
            <a:r>
              <a:rPr lang="en-US" err="1"/>
              <a:t>culum</a:t>
            </a:r>
            <a:r>
              <a:rPr lang="en-US"/>
              <a:t> nostra ex. </a:t>
            </a:r>
            <a:r>
              <a:rPr lang="de-DE"/>
              <a:t>“</a:t>
            </a:r>
            <a:endParaRPr lang="de-DE"/>
          </a:p>
        </p:txBody>
      </p:sp>
      <p:pic>
        <p:nvPicPr>
          <p:cNvPr id="7" name="Grafik 6"/>
          <p:cNvPicPr>
            <a:picLocks noChangeAspect="1"/>
          </p:cNvPicPr>
          <p:nvPr userDrawn="1"/>
        </p:nvPicPr>
        <p:blipFill>
          <a:blip r:embed="rId2" cstate="screen"/>
          <a:stretch>
            <a:fillRect/>
          </a:stretch>
        </p:blipFill>
        <p:spPr>
          <a:xfrm>
            <a:off x="8684616" y="4636545"/>
            <a:ext cx="284309" cy="284309"/>
          </a:xfrm>
          <a:prstGeom prst="rect">
            <a:avLst/>
          </a:prstGeom>
        </p:spPr>
      </p:pic>
      <p:sp>
        <p:nvSpPr>
          <p:cNvPr id="12" name="Textplatzhalter 11"/>
          <p:cNvSpPr>
            <a:spLocks noGrp="1"/>
          </p:cNvSpPr>
          <p:nvPr>
            <p:ph type="body" sz="quarter" idx="13" hasCustomPrompt="1"/>
          </p:nvPr>
        </p:nvSpPr>
        <p:spPr>
          <a:xfrm>
            <a:off x="1284685" y="3888582"/>
            <a:ext cx="6546056" cy="641747"/>
          </a:xfrm>
        </p:spPr>
        <p:txBody>
          <a:bodyPr/>
          <a:lstStyle>
            <a:lvl1pPr algn="ctr">
              <a:defRPr>
                <a:solidFill>
                  <a:schemeClr val="bg1"/>
                </a:solidFill>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15" name="Foliennummernplatzhalter 14"/>
          <p:cNvSpPr>
            <a:spLocks noGrp="1"/>
          </p:cNvSpPr>
          <p:nvPr>
            <p:ph type="sldNum" sz="quarter" idx="16"/>
          </p:nvPr>
        </p:nvSpPr>
        <p:spPr/>
        <p:txBody>
          <a:bodyPr/>
          <a:lstStyle>
            <a:lvl1pPr>
              <a:defRPr>
                <a:solidFill>
                  <a:schemeClr val="bg1"/>
                </a:solidFill>
              </a:defRPr>
            </a:lvl1pPr>
          </a:lstStyle>
          <a:p>
            <a:fld id="{DB97557C-07F1-4F6F-B2A1-37771CCEF5CA}" type="slidenum">
              <a:rPr lang="de-DE" smtClean="0"/>
            </a:fld>
            <a:endParaRPr lang="de-DE"/>
          </a:p>
        </p:txBody>
      </p:sp>
      <p:sp>
        <p:nvSpPr>
          <p:cNvPr id="13" name="Fußzeilenplatzhalter 12"/>
          <p:cNvSpPr>
            <a:spLocks noGrp="1"/>
          </p:cNvSpPr>
          <p:nvPr>
            <p:ph type="ftr" sz="quarter" idx="15"/>
          </p:nvPr>
        </p:nvSpPr>
        <p:spPr/>
        <p:txBody>
          <a:bodyPr/>
          <a:lstStyle>
            <a:lvl1pPr>
              <a:defRPr>
                <a:solidFill>
                  <a:schemeClr val="bg1"/>
                </a:solidFill>
                <a:latin typeface="+mn-lt"/>
              </a:defRPr>
            </a:lvl1pPr>
          </a:lstStyle>
          <a:p>
            <a:r>
              <a:rPr lang="de-DE"/>
              <a:t>Project Name</a:t>
            </a: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2 - Light Blue">
    <p:spTree>
      <p:nvGrpSpPr>
        <p:cNvPr id="1" name=""/>
        <p:cNvGrpSpPr/>
        <p:nvPr/>
      </p:nvGrpSpPr>
      <p:grpSpPr>
        <a:xfrm>
          <a:off x="0" y="0"/>
          <a:ext cx="0" cy="0"/>
          <a:chOff x="0" y="0"/>
          <a:chExt cx="0" cy="0"/>
        </a:xfrm>
      </p:grpSpPr>
      <p:sp>
        <p:nvSpPr>
          <p:cNvPr id="15" name="Rechteck 14"/>
          <p:cNvSpPr/>
          <p:nvPr userDrawn="1"/>
        </p:nvSpPr>
        <p:spPr>
          <a:xfrm rot="10800000">
            <a:off x="0" y="0"/>
            <a:ext cx="9144000" cy="5143500"/>
          </a:xfrm>
          <a:prstGeom prst="rect">
            <a:avLst/>
          </a:prstGeom>
          <a:solidFill>
            <a:schemeClr val="accent3">
              <a:lumMod val="90000"/>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p>
        </p:txBody>
      </p:sp>
      <p:sp>
        <p:nvSpPr>
          <p:cNvPr id="14" name="L-Form 13"/>
          <p:cNvSpPr/>
          <p:nvPr userDrawn="1"/>
        </p:nvSpPr>
        <p:spPr>
          <a:xfrm>
            <a:off x="309484" y="3837390"/>
            <a:ext cx="322048" cy="1014571"/>
          </a:xfrm>
          <a:prstGeom prst="corner">
            <a:avLst>
              <a:gd name="adj1" fmla="val 2973"/>
              <a:gd name="adj2" fmla="val 3418"/>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de-DE" sz="1015">
              <a:solidFill>
                <a:schemeClr val="bg1"/>
              </a:solidFill>
            </a:endParaRPr>
          </a:p>
        </p:txBody>
      </p:sp>
      <p:sp>
        <p:nvSpPr>
          <p:cNvPr id="17" name="Bildplatzhalter 16"/>
          <p:cNvSpPr>
            <a:spLocks noGrp="1"/>
          </p:cNvSpPr>
          <p:nvPr>
            <p:ph type="pic" sz="quarter" idx="14"/>
          </p:nvPr>
        </p:nvSpPr>
        <p:spPr>
          <a:xfrm>
            <a:off x="1452459" y="424237"/>
            <a:ext cx="2284296" cy="2807561"/>
          </a:xfrm>
          <a:solidFill>
            <a:schemeClr val="bg1">
              <a:lumMod val="85000"/>
            </a:schemeClr>
          </a:solidFill>
        </p:spPr>
        <p:txBody>
          <a:bodyPr/>
          <a:lstStyle/>
          <a:p>
            <a:r>
              <a:rPr lang="de-DE"/>
              <a:t>Bild durch Klicken auf Symbol hinzufügen</a:t>
            </a:r>
            <a:endParaRPr lang="de-DE"/>
          </a:p>
        </p:txBody>
      </p:sp>
      <p:sp>
        <p:nvSpPr>
          <p:cNvPr id="18" name="Titel 17"/>
          <p:cNvSpPr>
            <a:spLocks noGrp="1"/>
          </p:cNvSpPr>
          <p:nvPr>
            <p:ph type="title" hasCustomPrompt="1"/>
          </p:nvPr>
        </p:nvSpPr>
        <p:spPr>
          <a:xfrm>
            <a:off x="4572001" y="1318260"/>
            <a:ext cx="4071938" cy="1657541"/>
          </a:xfrm>
        </p:spPr>
        <p:txBody>
          <a:bodyPr anchor="b"/>
          <a:lstStyle>
            <a:lvl1pPr marL="0" indent="0">
              <a:lnSpc>
                <a:spcPct val="90000"/>
              </a:lnSpc>
              <a:buNone/>
              <a:defRPr lang="de-DE" sz="3000" b="1" kern="1200" cap="none" spc="-75" baseline="0" dirty="0">
                <a:solidFill>
                  <a:schemeClr val="tx1"/>
                </a:solidFill>
                <a:latin typeface="+mj-lt"/>
                <a:ea typeface="+mj-ea"/>
                <a:cs typeface="Arial" panose="020B0604020202020204" pitchFamily="34" charset="0"/>
              </a:defRPr>
            </a:lvl1pPr>
          </a:lstStyle>
          <a:p>
            <a:r>
              <a:rPr lang="en-US"/>
              <a:t>Edit Presentation Title (H1, 30pt) </a:t>
            </a:r>
            <a:endParaRPr lang="de-DE"/>
          </a:p>
        </p:txBody>
      </p:sp>
      <p:sp>
        <p:nvSpPr>
          <p:cNvPr id="20" name="Textplatzhalter 19"/>
          <p:cNvSpPr>
            <a:spLocks noGrp="1"/>
          </p:cNvSpPr>
          <p:nvPr>
            <p:ph type="body" sz="quarter" idx="15" hasCustomPrompt="1"/>
          </p:nvPr>
        </p:nvSpPr>
        <p:spPr>
          <a:xfrm>
            <a:off x="4572001" y="3084147"/>
            <a:ext cx="4071938" cy="1199153"/>
          </a:xfrm>
        </p:spPr>
        <p:txBody>
          <a:bodyPr/>
          <a:lstStyle>
            <a:lvl1pPr>
              <a:defRPr>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22" name="Textplatzhalter 21"/>
          <p:cNvSpPr>
            <a:spLocks noGrp="1"/>
          </p:cNvSpPr>
          <p:nvPr>
            <p:ph type="body" sz="quarter" idx="16" hasCustomPrompt="1"/>
          </p:nvPr>
        </p:nvSpPr>
        <p:spPr>
          <a:xfrm>
            <a:off x="845819" y="4570100"/>
            <a:ext cx="6624509" cy="541735"/>
          </a:xfrm>
        </p:spPr>
        <p:txBody>
          <a:bodyPr anchor="ctr">
            <a:normAutofit/>
          </a:bodyPr>
          <a:lstStyle>
            <a:lvl1pPr>
              <a:defRPr lang="de-DE" sz="1100" b="0" kern="1200" spc="165" dirty="0">
                <a:solidFill>
                  <a:schemeClr val="accent4"/>
                </a:solidFill>
                <a:latin typeface="+mn-lt"/>
                <a:ea typeface="+mn-ea"/>
                <a:cs typeface="Arial" panose="020B0604020202020204" pitchFamily="34" charset="0"/>
              </a:defRPr>
            </a:lvl1pPr>
          </a:lstStyle>
          <a:p>
            <a:pPr lvl="0"/>
            <a:r>
              <a:rPr lang="de-DE"/>
              <a:t>Conference title, Name </a:t>
            </a:r>
            <a:r>
              <a:rPr lang="de-DE" err="1"/>
              <a:t>of</a:t>
            </a:r>
            <a:r>
              <a:rPr lang="de-DE"/>
              <a:t> Series, Location   |   Name </a:t>
            </a:r>
            <a:r>
              <a:rPr lang="de-DE" err="1"/>
              <a:t>of</a:t>
            </a:r>
            <a:r>
              <a:rPr lang="de-DE"/>
              <a:t> </a:t>
            </a:r>
            <a:r>
              <a:rPr lang="de-DE" err="1"/>
              <a:t>the</a:t>
            </a:r>
            <a:r>
              <a:rPr lang="de-DE"/>
              <a:t> </a:t>
            </a:r>
            <a:r>
              <a:rPr lang="de-DE" err="1"/>
              <a:t>Presenter</a:t>
            </a:r>
            <a:endParaRPr lang="de-DE"/>
          </a:p>
        </p:txBody>
      </p:sp>
      <p:sp>
        <p:nvSpPr>
          <p:cNvPr id="24" name="Textplatzhalter 23"/>
          <p:cNvSpPr>
            <a:spLocks noGrp="1"/>
          </p:cNvSpPr>
          <p:nvPr>
            <p:ph type="body" sz="quarter" idx="17" hasCustomPrompt="1"/>
          </p:nvPr>
        </p:nvSpPr>
        <p:spPr>
          <a:xfrm rot="16200000">
            <a:off x="-1112325" y="1956006"/>
            <a:ext cx="2865357" cy="541735"/>
          </a:xfrm>
        </p:spPr>
        <p:txBody>
          <a:bodyPr anchor="ctr">
            <a:normAutofit/>
          </a:bodyPr>
          <a:lstStyle>
            <a:lvl1pPr>
              <a:defRPr lang="de-DE" sz="1100" b="0" kern="1200" spc="165" dirty="0">
                <a:solidFill>
                  <a:schemeClr val="accent4"/>
                </a:solidFill>
                <a:latin typeface="+mn-lt"/>
                <a:ea typeface="+mn-ea"/>
                <a:cs typeface="Arial" panose="020B0604020202020204" pitchFamily="34" charset="0"/>
              </a:defRPr>
            </a:lvl1pPr>
          </a:lstStyle>
          <a:p>
            <a:pPr lvl="0"/>
            <a:r>
              <a:rPr lang="de-DE"/>
              <a:t>12.04.2022</a:t>
            </a:r>
            <a:endParaRPr lang="de-DE"/>
          </a:p>
        </p:txBody>
      </p:sp>
      <p:pic>
        <p:nvPicPr>
          <p:cNvPr id="13" name="Grafik 12"/>
          <p:cNvPicPr>
            <a:picLocks noChangeAspect="1"/>
          </p:cNvPicPr>
          <p:nvPr userDrawn="1"/>
        </p:nvPicPr>
        <p:blipFill rotWithShape="1">
          <a:blip r:embed="rId2" cstate="screen">
            <a:extLst>
              <a:ext uri="{96DAC541-7B7A-43D3-8B79-37D633B846F1}">
                <asvg:svgBlip xmlns:asvg="http://schemas.microsoft.com/office/drawing/2016/SVG/main" r:embed="rId3"/>
              </a:ext>
            </a:extLst>
          </a:blip>
          <a:srcRect l="16230" t="29007" r="15600" b="28333"/>
          <a:stretch>
            <a:fillRect/>
          </a:stretch>
        </p:blipFill>
        <p:spPr>
          <a:xfrm>
            <a:off x="7200000" y="252000"/>
            <a:ext cx="1663263" cy="554421"/>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 + Image on Red">
    <p:spTree>
      <p:nvGrpSpPr>
        <p:cNvPr id="1" name=""/>
        <p:cNvGrpSpPr/>
        <p:nvPr/>
      </p:nvGrpSpPr>
      <p:grpSpPr>
        <a:xfrm>
          <a:off x="0" y="0"/>
          <a:ext cx="0" cy="0"/>
          <a:chOff x="0" y="0"/>
          <a:chExt cx="0" cy="0"/>
        </a:xfrm>
      </p:grpSpPr>
      <p:sp>
        <p:nvSpPr>
          <p:cNvPr id="9" name="Rechteck 8"/>
          <p:cNvSpPr/>
          <p:nvPr userDrawn="1"/>
        </p:nvSpPr>
        <p:spPr>
          <a:xfrm>
            <a:off x="0" y="0"/>
            <a:ext cx="9144000" cy="514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solidFill>
                <a:schemeClr val="bg1"/>
              </a:solidFill>
              <a:latin typeface="Arial Black" panose="020B0A04020102020204" pitchFamily="34" charset="0"/>
            </a:endParaRPr>
          </a:p>
        </p:txBody>
      </p:sp>
      <p:sp>
        <p:nvSpPr>
          <p:cNvPr id="2" name="Titel 1"/>
          <p:cNvSpPr>
            <a:spLocks noGrp="1"/>
          </p:cNvSpPr>
          <p:nvPr>
            <p:ph type="title" hasCustomPrompt="1"/>
          </p:nvPr>
        </p:nvSpPr>
        <p:spPr>
          <a:xfrm>
            <a:off x="1836420" y="1434227"/>
            <a:ext cx="4160520" cy="1507094"/>
          </a:xfrm>
        </p:spPr>
        <p:txBody>
          <a:bodyPr anchor="t"/>
          <a:lstStyle>
            <a:lvl1pPr marL="0" indent="0" algn="l">
              <a:lnSpc>
                <a:spcPct val="80000"/>
              </a:lnSpc>
              <a:buNone/>
              <a:defRPr sz="2700" cap="none" baseline="0">
                <a:solidFill>
                  <a:schemeClr val="bg1"/>
                </a:solidFill>
              </a:defRPr>
            </a:lvl1pPr>
          </a:lstStyle>
          <a:p>
            <a:r>
              <a:rPr lang="de-DE" err="1"/>
              <a:t>Lorem</a:t>
            </a:r>
            <a:r>
              <a:rPr lang="de-DE"/>
              <a:t> </a:t>
            </a:r>
            <a:r>
              <a:rPr lang="de-DE" err="1"/>
              <a:t>Ipsum</a:t>
            </a:r>
            <a:r>
              <a:rPr lang="de-DE"/>
              <a:t> </a:t>
            </a:r>
            <a:r>
              <a:rPr lang="de-DE" err="1"/>
              <a:t>Dolor</a:t>
            </a:r>
            <a:r>
              <a:rPr lang="de-DE"/>
              <a:t> </a:t>
            </a:r>
            <a:r>
              <a:rPr lang="de-DE" err="1"/>
              <a:t>Sit</a:t>
            </a:r>
            <a:r>
              <a:rPr lang="de-DE"/>
              <a:t> Amet</a:t>
            </a:r>
            <a:endParaRPr lang="de-DE"/>
          </a:p>
        </p:txBody>
      </p:sp>
      <p:pic>
        <p:nvPicPr>
          <p:cNvPr id="7" name="Grafik 6"/>
          <p:cNvPicPr>
            <a:picLocks noChangeAspect="1"/>
          </p:cNvPicPr>
          <p:nvPr userDrawn="1"/>
        </p:nvPicPr>
        <p:blipFill>
          <a:blip r:embed="rId2" cstate="screen"/>
          <a:stretch>
            <a:fillRect/>
          </a:stretch>
        </p:blipFill>
        <p:spPr>
          <a:xfrm>
            <a:off x="8684616" y="4636545"/>
            <a:ext cx="284309" cy="284309"/>
          </a:xfrm>
          <a:prstGeom prst="rect">
            <a:avLst/>
          </a:prstGeom>
        </p:spPr>
      </p:pic>
      <p:sp>
        <p:nvSpPr>
          <p:cNvPr id="12" name="Textplatzhalter 11"/>
          <p:cNvSpPr>
            <a:spLocks noGrp="1"/>
          </p:cNvSpPr>
          <p:nvPr>
            <p:ph type="body" sz="quarter" idx="13" hasCustomPrompt="1"/>
          </p:nvPr>
        </p:nvSpPr>
        <p:spPr>
          <a:xfrm>
            <a:off x="879385" y="3050865"/>
            <a:ext cx="3083015" cy="1364974"/>
          </a:xfrm>
        </p:spPr>
        <p:txBody>
          <a:bodyPr/>
          <a:lstStyle>
            <a:lvl1pPr algn="l">
              <a:defRPr>
                <a:solidFill>
                  <a:schemeClr val="bg1"/>
                </a:solidFill>
                <a:latin typeface="Cambria" panose="02040503050406030204" pitchFamily="18" charset="0"/>
                <a:ea typeface="Cambria" panose="02040503050406030204" pitchFamily="18" charset="0"/>
              </a:defRPr>
            </a:lvl1pPr>
          </a:lstStyle>
          <a:p>
            <a:pPr lvl="0"/>
            <a:r>
              <a:rPr lang="de-DE"/>
              <a:t>Lorem ipsum dolor sit amet, consectetuer adipiscing elit. Maecenas porttitor </a:t>
            </a:r>
            <a:r>
              <a:rPr lang="de-DE" err="1"/>
              <a:t>congue</a:t>
            </a:r>
            <a:r>
              <a:rPr lang="de-DE"/>
              <a:t> </a:t>
            </a:r>
            <a:r>
              <a:rPr lang="de-DE" err="1"/>
              <a:t>massa</a:t>
            </a:r>
            <a:r>
              <a:rPr lang="de-DE"/>
              <a:t> </a:t>
            </a:r>
            <a:r>
              <a:rPr lang="de-DE" err="1"/>
              <a:t>lorem</a:t>
            </a:r>
            <a:r>
              <a:rPr lang="de-DE"/>
              <a:t> </a:t>
            </a:r>
            <a:r>
              <a:rPr lang="de-DE" err="1"/>
              <a:t>ispum</a:t>
            </a:r>
            <a:r>
              <a:rPr lang="de-DE"/>
              <a:t> </a:t>
            </a:r>
            <a:r>
              <a:rPr lang="de-DE" err="1"/>
              <a:t>dolor</a:t>
            </a:r>
            <a:r>
              <a:rPr lang="de-DE"/>
              <a:t> sit Amet. </a:t>
            </a:r>
            <a:endParaRPr lang="de-DE"/>
          </a:p>
        </p:txBody>
      </p:sp>
      <p:sp>
        <p:nvSpPr>
          <p:cNvPr id="15" name="Foliennummernplatzhalter 14"/>
          <p:cNvSpPr>
            <a:spLocks noGrp="1"/>
          </p:cNvSpPr>
          <p:nvPr>
            <p:ph type="sldNum" sz="quarter" idx="16"/>
          </p:nvPr>
        </p:nvSpPr>
        <p:spPr/>
        <p:txBody>
          <a:bodyPr/>
          <a:lstStyle>
            <a:lvl1pPr>
              <a:defRPr>
                <a:solidFill>
                  <a:schemeClr val="bg1"/>
                </a:solidFill>
              </a:defRPr>
            </a:lvl1pPr>
          </a:lstStyle>
          <a:p>
            <a:fld id="{DB97557C-07F1-4F6F-B2A1-37771CCEF5CA}" type="slidenum">
              <a:rPr lang="de-DE" smtClean="0"/>
            </a:fld>
            <a:endParaRPr lang="de-DE"/>
          </a:p>
        </p:txBody>
      </p:sp>
      <p:sp>
        <p:nvSpPr>
          <p:cNvPr id="13" name="Fußzeilenplatzhalter 12"/>
          <p:cNvSpPr>
            <a:spLocks noGrp="1"/>
          </p:cNvSpPr>
          <p:nvPr>
            <p:ph type="ftr" sz="quarter" idx="15"/>
          </p:nvPr>
        </p:nvSpPr>
        <p:spPr/>
        <p:txBody>
          <a:bodyPr/>
          <a:lstStyle>
            <a:lvl1pPr>
              <a:defRPr>
                <a:solidFill>
                  <a:schemeClr val="bg1"/>
                </a:solidFill>
              </a:defRPr>
            </a:lvl1pPr>
          </a:lstStyle>
          <a:p>
            <a:r>
              <a:rPr lang="de-DE"/>
              <a:t>Project </a:t>
            </a:r>
            <a:r>
              <a:rPr lang="de-DE">
                <a:latin typeface="+mn-lt"/>
              </a:rPr>
              <a:t>Name</a:t>
            </a:r>
            <a:endParaRPr lang="de-DE">
              <a:latin typeface="+mn-lt"/>
            </a:endParaRPr>
          </a:p>
        </p:txBody>
      </p:sp>
      <p:sp>
        <p:nvSpPr>
          <p:cNvPr id="4" name="Bildplatzhalter 3"/>
          <p:cNvSpPr>
            <a:spLocks noGrp="1"/>
          </p:cNvSpPr>
          <p:nvPr>
            <p:ph type="pic" sz="quarter" idx="17"/>
          </p:nvPr>
        </p:nvSpPr>
        <p:spPr>
          <a:xfrm>
            <a:off x="4479023" y="1143000"/>
            <a:ext cx="3505200" cy="2644140"/>
          </a:xfrm>
          <a:solidFill>
            <a:schemeClr val="bg1">
              <a:lumMod val="95000"/>
            </a:schemeClr>
          </a:solidFill>
        </p:spPr>
        <p:txBody>
          <a:bodyPr/>
          <a:lstStyle>
            <a:lvl1pPr>
              <a:defRPr>
                <a:solidFill>
                  <a:schemeClr val="tx1"/>
                </a:solidFill>
              </a:defRPr>
            </a:lvl1pPr>
          </a:lstStyle>
          <a:p>
            <a:r>
              <a:rPr lang="de-DE"/>
              <a:t>Bild durch Klicken auf Symbol hinzufügen</a:t>
            </a:r>
            <a:endParaRPr lang="de-D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nner bottom sid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684213" y="1175449"/>
            <a:ext cx="6360399" cy="1318498"/>
          </a:xfrm>
        </p:spPr>
        <p:txBody>
          <a:bodyPr>
            <a:normAutofit/>
          </a:bodyPr>
          <a:lstStyle>
            <a:lvl1pPr marL="0" indent="0" algn="l">
              <a:lnSpc>
                <a:spcPct val="110000"/>
              </a:lnSpc>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r>
              <a:rPr lang="de-DE" err="1"/>
              <a:t>ligula</a:t>
            </a:r>
            <a:r>
              <a:rPr lang="de-DE"/>
              <a:t> </a:t>
            </a:r>
            <a:r>
              <a:rPr lang="de-DE" err="1"/>
              <a:t>eget</a:t>
            </a:r>
            <a:r>
              <a:rPr lang="de-DE"/>
              <a:t> </a:t>
            </a:r>
            <a:r>
              <a:rPr lang="de-DE" err="1"/>
              <a:t>dolor</a:t>
            </a:r>
            <a:r>
              <a:rPr lang="de-DE"/>
              <a:t>. </a:t>
            </a:r>
            <a:r>
              <a:rPr lang="de-DE" err="1"/>
              <a:t>Aenean</a:t>
            </a:r>
            <a:r>
              <a:rPr lang="de-DE"/>
              <a:t> </a:t>
            </a:r>
            <a:r>
              <a:rPr lang="de-DE" err="1"/>
              <a:t>massa</a:t>
            </a:r>
            <a:r>
              <a:rPr lang="de-DE"/>
              <a:t>. Cum </a:t>
            </a:r>
            <a:r>
              <a:rPr lang="de-DE" err="1"/>
              <a:t>sociis</a:t>
            </a:r>
            <a:r>
              <a:rPr lang="de-DE"/>
              <a:t> </a:t>
            </a:r>
            <a:r>
              <a:rPr lang="de-DE" err="1"/>
              <a:t>natoque</a:t>
            </a:r>
            <a:r>
              <a:rPr lang="de-DE"/>
              <a:t> </a:t>
            </a:r>
            <a:r>
              <a:rPr lang="de-DE" err="1"/>
              <a:t>penatibus</a:t>
            </a:r>
            <a:r>
              <a:rPr lang="de-DE"/>
              <a:t> et </a:t>
            </a:r>
            <a:r>
              <a:rPr lang="de-DE" err="1"/>
              <a:t>dolor</a:t>
            </a:r>
            <a:r>
              <a:rPr lang="de-DE"/>
              <a:t> Sit </a:t>
            </a:r>
            <a:r>
              <a:rPr lang="de-DE" err="1"/>
              <a:t>amet</a:t>
            </a:r>
            <a:r>
              <a:rPr lang="de-DE"/>
              <a:t> ex </a:t>
            </a:r>
            <a:r>
              <a:rPr lang="de-DE" err="1"/>
              <a:t>culum</a:t>
            </a:r>
            <a:r>
              <a:rPr lang="de-DE"/>
              <a:t> </a:t>
            </a:r>
            <a:r>
              <a:rPr lang="de-DE" err="1"/>
              <a:t>mas</a:t>
            </a:r>
            <a:r>
              <a:rPr lang="de-DE"/>
              <a:t> </a:t>
            </a:r>
            <a:r>
              <a:rPr lang="de-DE" err="1"/>
              <a:t>nostra</a:t>
            </a:r>
            <a:r>
              <a:rPr lang="de-DE"/>
              <a:t>. </a:t>
            </a:r>
            <a:endParaRPr lang="de-DE"/>
          </a:p>
        </p:txBody>
      </p:sp>
      <p:sp>
        <p:nvSpPr>
          <p:cNvPr id="7" name="Bildplatzhalter 6"/>
          <p:cNvSpPr>
            <a:spLocks noGrp="1"/>
          </p:cNvSpPr>
          <p:nvPr>
            <p:ph type="pic" sz="quarter" idx="13"/>
          </p:nvPr>
        </p:nvSpPr>
        <p:spPr>
          <a:xfrm>
            <a:off x="251222" y="3251719"/>
            <a:ext cx="8236744" cy="1669135"/>
          </a:xfrm>
          <a:solidFill>
            <a:schemeClr val="bg1">
              <a:lumMod val="85000"/>
            </a:schemeClr>
          </a:solidFill>
        </p:spPr>
        <p:txBody>
          <a:bodyPr anchor="ctr"/>
          <a:lstStyle/>
          <a:p>
            <a:r>
              <a:rPr lang="de-DE"/>
              <a:t>Bild durch Klicken auf Symbol hinzufügen</a:t>
            </a:r>
            <a:endParaRPr lang="de-DE"/>
          </a:p>
        </p:txBody>
      </p:sp>
      <p:sp>
        <p:nvSpPr>
          <p:cNvPr id="9" name="Titel 1"/>
          <p:cNvSpPr>
            <a:spLocks noGrp="1"/>
          </p:cNvSpPr>
          <p:nvPr>
            <p:ph type="title" hasCustomPrompt="1"/>
          </p:nvPr>
        </p:nvSpPr>
        <p:spPr>
          <a:xfrm>
            <a:off x="684212" y="2754157"/>
            <a:ext cx="7776369" cy="995124"/>
          </a:xfrm>
        </p:spPr>
        <p:txBody>
          <a:bodyPr anchor="ctr"/>
          <a:lstStyle>
            <a:lvl1pPr marL="0" indent="0">
              <a:buNone/>
              <a:defRPr cap="none" baseline="0"/>
            </a:lvl1pPr>
          </a:lstStyle>
          <a:p>
            <a:r>
              <a:rPr lang="de-DE"/>
              <a:t>Slide Titel (H2, 27pt)</a:t>
            </a:r>
            <a:endParaRPr lang="de-DE"/>
          </a:p>
        </p:txBody>
      </p:sp>
      <p:sp>
        <p:nvSpPr>
          <p:cNvPr id="8" name="Fußzeilenplatzhalter 7"/>
          <p:cNvSpPr>
            <a:spLocks noGrp="1"/>
          </p:cNvSpPr>
          <p:nvPr>
            <p:ph type="ftr" sz="quarter" idx="15"/>
          </p:nvPr>
        </p:nvSpPr>
        <p:spPr/>
        <p:txBody>
          <a:bodyPr/>
          <a:lstStyle>
            <a:lvl1pPr>
              <a:defRPr>
                <a:latin typeface="+mn-lt"/>
              </a:defRPr>
            </a:lvl1pPr>
          </a:lstStyle>
          <a:p>
            <a:r>
              <a:rPr lang="de-DE"/>
              <a:t>Project Name</a:t>
            </a:r>
            <a:endParaRPr lang="de-DE"/>
          </a:p>
        </p:txBody>
      </p:sp>
      <p:sp>
        <p:nvSpPr>
          <p:cNvPr id="10" name="Foliennummernplatzhalter 9"/>
          <p:cNvSpPr>
            <a:spLocks noGrp="1"/>
          </p:cNvSpPr>
          <p:nvPr>
            <p:ph type="sldNum" sz="quarter" idx="16"/>
          </p:nvPr>
        </p:nvSpPr>
        <p:spPr/>
        <p:txBody>
          <a:bodyPr/>
          <a:lstStyle/>
          <a:p>
            <a:fld id="{DB97557C-07F1-4F6F-B2A1-37771CCEF5CA}" type="slidenum">
              <a:rPr lang="de-DE" smtClean="0"/>
            </a:fld>
            <a:endParaRPr lang="de-DE"/>
          </a:p>
        </p:txBody>
      </p:sp>
      <p:pic>
        <p:nvPicPr>
          <p:cNvPr id="11" name="Grafik 10"/>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Text Overlap">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856700" y="3212282"/>
            <a:ext cx="3106978" cy="1708572"/>
          </a:xfrm>
        </p:spPr>
        <p:txBody>
          <a:bodyPr>
            <a:normAutofit/>
          </a:bodyPr>
          <a:lstStyle>
            <a:lvl1pPr marL="0" indent="0" algn="l">
              <a:lnSpc>
                <a:spcPct val="110000"/>
              </a:lnSpc>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endParaRPr lang="de-DE"/>
          </a:p>
        </p:txBody>
      </p:sp>
      <p:sp>
        <p:nvSpPr>
          <p:cNvPr id="7" name="Bildplatzhalter 6"/>
          <p:cNvSpPr>
            <a:spLocks noGrp="1"/>
          </p:cNvSpPr>
          <p:nvPr>
            <p:ph type="pic" sz="quarter" idx="13"/>
          </p:nvPr>
        </p:nvSpPr>
        <p:spPr>
          <a:xfrm>
            <a:off x="251926" y="1675792"/>
            <a:ext cx="4189445" cy="3228392"/>
          </a:xfrm>
          <a:solidFill>
            <a:schemeClr val="bg1">
              <a:lumMod val="85000"/>
            </a:schemeClr>
          </a:solidFill>
        </p:spPr>
        <p:txBody>
          <a:bodyPr anchor="ctr"/>
          <a:lstStyle/>
          <a:p>
            <a:r>
              <a:rPr lang="de-DE"/>
              <a:t>Bild durch Klicken auf Symbol hinzufügen</a:t>
            </a:r>
            <a:endParaRPr lang="de-DE"/>
          </a:p>
        </p:txBody>
      </p:sp>
      <p:sp>
        <p:nvSpPr>
          <p:cNvPr id="9" name="Inhaltsplatzhalter 2"/>
          <p:cNvSpPr>
            <a:spLocks noGrp="1"/>
          </p:cNvSpPr>
          <p:nvPr>
            <p:ph sz="half" idx="30" hasCustomPrompt="1"/>
          </p:nvPr>
        </p:nvSpPr>
        <p:spPr>
          <a:xfrm>
            <a:off x="4856700" y="2731294"/>
            <a:ext cx="3106978" cy="397426"/>
          </a:xfrm>
          <a:prstGeom prst="rect">
            <a:avLst/>
          </a:prstGeom>
        </p:spPr>
        <p:txBody>
          <a:bodyPr numCol="1" anchor="b">
            <a:noAutofit/>
          </a:bodyPr>
          <a:lstStyle>
            <a:lvl1pPr marL="0" indent="0" algn="l">
              <a:lnSpc>
                <a:spcPct val="100000"/>
              </a:lnSpc>
              <a:buClr>
                <a:schemeClr val="tx2"/>
              </a:buClr>
              <a:buSzPct val="115000"/>
              <a:buFontTx/>
              <a:buNone/>
              <a:defRPr sz="1800" b="1">
                <a:solidFill>
                  <a:schemeClr val="accent2"/>
                </a:solidFill>
                <a:latin typeface="+mn-lt"/>
                <a:cs typeface="Arial" panose="020B0604020202020204" pitchFamily="34" charset="0"/>
              </a:defRPr>
            </a:lvl1pPr>
          </a:lstStyle>
          <a:p>
            <a:pPr lvl="0"/>
            <a:r>
              <a:rPr lang="de-DE"/>
              <a:t>Edit </a:t>
            </a:r>
            <a:r>
              <a:rPr lang="de-DE" err="1"/>
              <a:t>Subtitle</a:t>
            </a:r>
            <a:r>
              <a:rPr lang="de-DE"/>
              <a:t> (H3, 18pt)</a:t>
            </a:r>
            <a:endParaRPr lang="de-DE"/>
          </a:p>
        </p:txBody>
      </p:sp>
      <p:sp>
        <p:nvSpPr>
          <p:cNvPr id="11" name="Titel 10"/>
          <p:cNvSpPr>
            <a:spLocks noGrp="1"/>
          </p:cNvSpPr>
          <p:nvPr>
            <p:ph type="title" hasCustomPrompt="1"/>
          </p:nvPr>
        </p:nvSpPr>
        <p:spPr>
          <a:xfrm>
            <a:off x="3934198" y="1125162"/>
            <a:ext cx="4566649" cy="1188244"/>
          </a:xfrm>
        </p:spPr>
        <p:txBody>
          <a:bodyPr/>
          <a:lstStyle>
            <a:lvl1pPr marL="0" indent="0">
              <a:buNone/>
              <a:defRPr/>
            </a:lvl1pPr>
          </a:lstStyle>
          <a:p>
            <a:r>
              <a:rPr lang="de-DE"/>
              <a:t>Slide Titel (H2, 27pt)</a:t>
            </a:r>
            <a:endParaRPr lang="de-DE"/>
          </a:p>
        </p:txBody>
      </p:sp>
      <p:sp>
        <p:nvSpPr>
          <p:cNvPr id="4" name="Fußzeilenplatzhalter 3"/>
          <p:cNvSpPr>
            <a:spLocks noGrp="1"/>
          </p:cNvSpPr>
          <p:nvPr>
            <p:ph type="ftr" sz="quarter" idx="32"/>
          </p:nvPr>
        </p:nvSpPr>
        <p:spPr/>
        <p:txBody>
          <a:bodyPr/>
          <a:lstStyle>
            <a:lvl1pPr>
              <a:defRPr>
                <a:latin typeface="+mn-lt"/>
              </a:defRPr>
            </a:lvl1pPr>
          </a:lstStyle>
          <a:p>
            <a:r>
              <a:rPr lang="de-DE"/>
              <a:t>Project Name</a:t>
            </a:r>
            <a:endParaRPr lang="de-DE"/>
          </a:p>
        </p:txBody>
      </p:sp>
      <p:sp>
        <p:nvSpPr>
          <p:cNvPr id="5" name="Foliennummernplatzhalter 4"/>
          <p:cNvSpPr>
            <a:spLocks noGrp="1"/>
          </p:cNvSpPr>
          <p:nvPr>
            <p:ph type="sldNum" sz="quarter" idx="33"/>
          </p:nvPr>
        </p:nvSpPr>
        <p:spPr/>
        <p:txBody>
          <a:bodyPr/>
          <a:lstStyle/>
          <a:p>
            <a:fld id="{DB97557C-07F1-4F6F-B2A1-37771CCEF5CA}" type="slidenum">
              <a:rPr lang="de-DE" smtClean="0"/>
            </a:fld>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Images Text Overlap">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684750" y="3553801"/>
            <a:ext cx="3106978" cy="966812"/>
          </a:xfrm>
        </p:spPr>
        <p:txBody>
          <a:bodyPr>
            <a:noAutofit/>
          </a:bodyPr>
          <a:lstStyle>
            <a:lvl1pPr marL="0" indent="0" algn="l">
              <a:lnSpc>
                <a:spcPct val="110000"/>
              </a:lnSpc>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endParaRPr lang="de-DE"/>
          </a:p>
        </p:txBody>
      </p:sp>
      <p:sp>
        <p:nvSpPr>
          <p:cNvPr id="7" name="Bildplatzhalter 6"/>
          <p:cNvSpPr>
            <a:spLocks noGrp="1"/>
          </p:cNvSpPr>
          <p:nvPr>
            <p:ph type="pic" sz="quarter" idx="13"/>
          </p:nvPr>
        </p:nvSpPr>
        <p:spPr>
          <a:xfrm>
            <a:off x="251223" y="195262"/>
            <a:ext cx="4105275" cy="2362500"/>
          </a:xfrm>
          <a:solidFill>
            <a:schemeClr val="bg1">
              <a:lumMod val="85000"/>
            </a:schemeClr>
          </a:solidFill>
        </p:spPr>
        <p:txBody>
          <a:bodyPr/>
          <a:lstStyle/>
          <a:p>
            <a:r>
              <a:rPr lang="de-DE"/>
              <a:t>Bild durch Klicken auf Symbol hinzufügen</a:t>
            </a:r>
            <a:endParaRPr lang="de-DE"/>
          </a:p>
        </p:txBody>
      </p:sp>
      <p:sp>
        <p:nvSpPr>
          <p:cNvPr id="9" name="Inhaltsplatzhalter 2"/>
          <p:cNvSpPr>
            <a:spLocks noGrp="1"/>
          </p:cNvSpPr>
          <p:nvPr>
            <p:ph sz="half" idx="30" hasCustomPrompt="1"/>
          </p:nvPr>
        </p:nvSpPr>
        <p:spPr>
          <a:xfrm>
            <a:off x="684750" y="3072813"/>
            <a:ext cx="3106978" cy="397426"/>
          </a:xfrm>
          <a:prstGeom prst="rect">
            <a:avLst/>
          </a:prstGeom>
        </p:spPr>
        <p:txBody>
          <a:bodyPr numCol="1" anchor="b">
            <a:noAutofit/>
          </a:bodyPr>
          <a:lstStyle>
            <a:lvl1pPr marL="0" indent="0" algn="l">
              <a:lnSpc>
                <a:spcPct val="100000"/>
              </a:lnSpc>
              <a:buClr>
                <a:schemeClr val="tx2"/>
              </a:buClr>
              <a:buSzPct val="115000"/>
              <a:buFontTx/>
              <a:buNone/>
              <a:defRPr sz="1800" b="1">
                <a:solidFill>
                  <a:schemeClr val="accent2"/>
                </a:solidFill>
                <a:latin typeface="+mn-lt"/>
                <a:cs typeface="Arial" panose="020B0604020202020204" pitchFamily="34" charset="0"/>
              </a:defRPr>
            </a:lvl1pPr>
          </a:lstStyle>
          <a:p>
            <a:pPr lvl="0"/>
            <a:r>
              <a:rPr lang="de-DE"/>
              <a:t>Edit </a:t>
            </a:r>
            <a:r>
              <a:rPr lang="de-DE" err="1"/>
              <a:t>Subtitle</a:t>
            </a:r>
            <a:r>
              <a:rPr lang="de-DE"/>
              <a:t> (H3, 18pt)</a:t>
            </a:r>
            <a:endParaRPr lang="de-DE"/>
          </a:p>
        </p:txBody>
      </p:sp>
      <p:sp>
        <p:nvSpPr>
          <p:cNvPr id="11" name="Titel 10"/>
          <p:cNvSpPr>
            <a:spLocks noGrp="1"/>
          </p:cNvSpPr>
          <p:nvPr>
            <p:ph type="title" hasCustomPrompt="1"/>
          </p:nvPr>
        </p:nvSpPr>
        <p:spPr>
          <a:xfrm>
            <a:off x="3791728" y="314325"/>
            <a:ext cx="4709120" cy="1999081"/>
          </a:xfrm>
        </p:spPr>
        <p:txBody>
          <a:bodyPr/>
          <a:lstStyle>
            <a:lvl1pPr marL="0" indent="0">
              <a:buNone/>
              <a:defRPr/>
            </a:lvl1pPr>
          </a:lstStyle>
          <a:p>
            <a:r>
              <a:rPr lang="de-DE"/>
              <a:t>Slide Titel (H2, 27pt)</a:t>
            </a:r>
            <a:endParaRPr lang="de-DE"/>
          </a:p>
        </p:txBody>
      </p:sp>
      <p:sp>
        <p:nvSpPr>
          <p:cNvPr id="4" name="Fußzeilenplatzhalter 3"/>
          <p:cNvSpPr>
            <a:spLocks noGrp="1"/>
          </p:cNvSpPr>
          <p:nvPr>
            <p:ph type="ftr" sz="quarter" idx="32"/>
          </p:nvPr>
        </p:nvSpPr>
        <p:spPr/>
        <p:txBody>
          <a:bodyPr/>
          <a:lstStyle>
            <a:lvl1pPr>
              <a:defRPr>
                <a:latin typeface="+mn-lt"/>
              </a:defRPr>
            </a:lvl1pPr>
          </a:lstStyle>
          <a:p>
            <a:r>
              <a:rPr lang="de-DE"/>
              <a:t>Project Name</a:t>
            </a:r>
            <a:endParaRPr lang="de-DE"/>
          </a:p>
        </p:txBody>
      </p:sp>
      <p:sp>
        <p:nvSpPr>
          <p:cNvPr id="5" name="Foliennummernplatzhalter 4"/>
          <p:cNvSpPr>
            <a:spLocks noGrp="1"/>
          </p:cNvSpPr>
          <p:nvPr>
            <p:ph type="sldNum" sz="quarter" idx="33"/>
          </p:nvPr>
        </p:nvSpPr>
        <p:spPr/>
        <p:txBody>
          <a:bodyPr/>
          <a:lstStyle/>
          <a:p>
            <a:fld id="{DB97557C-07F1-4F6F-B2A1-37771CCEF5CA}" type="slidenum">
              <a:rPr lang="de-DE" smtClean="0"/>
            </a:fld>
            <a:endParaRPr lang="de-DE"/>
          </a:p>
        </p:txBody>
      </p:sp>
      <p:sp>
        <p:nvSpPr>
          <p:cNvPr id="8" name="Bildplatzhalter 7"/>
          <p:cNvSpPr>
            <a:spLocks noGrp="1"/>
          </p:cNvSpPr>
          <p:nvPr>
            <p:ph type="pic" sz="quarter" idx="34"/>
          </p:nvPr>
        </p:nvSpPr>
        <p:spPr>
          <a:xfrm>
            <a:off x="4356498" y="2557763"/>
            <a:ext cx="4131468" cy="2362500"/>
          </a:xfrm>
          <a:solidFill>
            <a:schemeClr val="bg1">
              <a:lumMod val="85000"/>
            </a:schemeClr>
          </a:solidFill>
        </p:spPr>
        <p:txBody>
          <a:bodyPr/>
          <a:lstStyle/>
          <a:p>
            <a:r>
              <a:rPr lang="de-DE"/>
              <a:t>Bild durch Klicken auf Symbol hinzufügen</a:t>
            </a:r>
            <a:endParaRPr lang="de-DE"/>
          </a:p>
        </p:txBody>
      </p:sp>
      <p:pic>
        <p:nvPicPr>
          <p:cNvPr id="12" name="Grafik 11"/>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Image Overlap 2 ">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251223" y="3431464"/>
            <a:ext cx="4094740" cy="1489390"/>
          </a:xfrm>
        </p:spPr>
        <p:txBody>
          <a:bodyPr>
            <a:noAutofit/>
          </a:bodyPr>
          <a:lstStyle>
            <a:lvl1pPr marL="0" marR="0" indent="0" algn="l" defTabSz="685800" rtl="0" eaLnBrk="1" fontAlgn="auto" latinLnBrk="0" hangingPunct="1">
              <a:lnSpc>
                <a:spcPct val="110000"/>
              </a:lnSpc>
              <a:spcBef>
                <a:spcPts val="750"/>
              </a:spcBef>
              <a:spcAft>
                <a:spcPts val="0"/>
              </a:spcAft>
              <a:buClrTx/>
              <a:buSzTx/>
              <a:buFont typeface="Arial" panose="020B0604020202020204" pitchFamily="34" charset="0"/>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marL="0" marR="0" lvl="0" indent="0" algn="l" defTabSz="685800" rtl="0" eaLnBrk="1" fontAlgn="auto" latinLnBrk="0" hangingPunct="1">
              <a:lnSpc>
                <a:spcPct val="110000"/>
              </a:lnSpc>
              <a:spcBef>
                <a:spcPts val="750"/>
              </a:spcBef>
              <a:spcAft>
                <a:spcPts val="0"/>
              </a:spcAft>
              <a:buClrTx/>
              <a:buSzTx/>
              <a:buFont typeface="Arial" panose="020B0604020202020204" pitchFamily="34" charset="0"/>
              <a:buNone/>
              <a:defRPr/>
            </a:pPr>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endParaRPr lang="de-DE"/>
          </a:p>
          <a:p>
            <a:endParaRPr lang="de-DE"/>
          </a:p>
        </p:txBody>
      </p:sp>
      <p:sp>
        <p:nvSpPr>
          <p:cNvPr id="7" name="Bildplatzhalter 6"/>
          <p:cNvSpPr>
            <a:spLocks noGrp="1"/>
          </p:cNvSpPr>
          <p:nvPr>
            <p:ph type="pic" sz="quarter" idx="13"/>
          </p:nvPr>
        </p:nvSpPr>
        <p:spPr>
          <a:xfrm>
            <a:off x="5103238" y="1018224"/>
            <a:ext cx="3384728" cy="3902630"/>
          </a:xfrm>
          <a:solidFill>
            <a:schemeClr val="bg1">
              <a:lumMod val="85000"/>
            </a:schemeClr>
          </a:solidFill>
        </p:spPr>
        <p:txBody>
          <a:bodyPr anchor="ctr"/>
          <a:lstStyle/>
          <a:p>
            <a:r>
              <a:rPr lang="de-DE"/>
              <a:t>Bild durch Klicken auf Symbol hinzufügen</a:t>
            </a:r>
            <a:endParaRPr lang="de-DE"/>
          </a:p>
        </p:txBody>
      </p:sp>
      <p:sp>
        <p:nvSpPr>
          <p:cNvPr id="10" name="Titel 9"/>
          <p:cNvSpPr>
            <a:spLocks noGrp="1"/>
          </p:cNvSpPr>
          <p:nvPr>
            <p:ph type="title" hasCustomPrompt="1"/>
          </p:nvPr>
        </p:nvSpPr>
        <p:spPr>
          <a:xfrm>
            <a:off x="2551510" y="1018224"/>
            <a:ext cx="4398839" cy="1366837"/>
          </a:xfrm>
        </p:spPr>
        <p:txBody>
          <a:bodyPr anchor="ctr"/>
          <a:lstStyle>
            <a:lvl1pPr marL="0" indent="0">
              <a:buNone/>
              <a:defRPr/>
            </a:lvl1pPr>
          </a:lstStyle>
          <a:p>
            <a:r>
              <a:rPr lang="de-DE"/>
              <a:t>Slide Titel (H2, 27pt)</a:t>
            </a:r>
            <a:endParaRPr lang="de-DE"/>
          </a:p>
        </p:txBody>
      </p:sp>
      <p:sp>
        <p:nvSpPr>
          <p:cNvPr id="5" name="Fußzeilenplatzhalter 4"/>
          <p:cNvSpPr>
            <a:spLocks noGrp="1"/>
          </p:cNvSpPr>
          <p:nvPr>
            <p:ph type="ftr" sz="quarter" idx="15"/>
          </p:nvPr>
        </p:nvSpPr>
        <p:spPr/>
        <p:txBody>
          <a:bodyPr/>
          <a:lstStyle>
            <a:lvl1pPr>
              <a:defRPr>
                <a:latin typeface="+mn-lt"/>
              </a:defRPr>
            </a:lvl1pPr>
          </a:lstStyle>
          <a:p>
            <a:r>
              <a:rPr lang="de-DE"/>
              <a:t>Project Name</a:t>
            </a:r>
            <a:endParaRPr lang="de-DE"/>
          </a:p>
        </p:txBody>
      </p:sp>
      <p:sp>
        <p:nvSpPr>
          <p:cNvPr id="6" name="Foliennummernplatzhalter 5"/>
          <p:cNvSpPr>
            <a:spLocks noGrp="1"/>
          </p:cNvSpPr>
          <p:nvPr>
            <p:ph type="sldNum" sz="quarter" idx="16"/>
          </p:nvPr>
        </p:nvSpPr>
        <p:spPr/>
        <p:txBody>
          <a:bodyPr/>
          <a:lstStyle/>
          <a:p>
            <a:fld id="{DB97557C-07F1-4F6F-B2A1-37771CCEF5CA}" type="slidenum">
              <a:rPr lang="de-DE" smtClean="0"/>
            </a:fld>
            <a:endParaRPr lang="de-DE"/>
          </a:p>
        </p:txBody>
      </p:sp>
      <p:pic>
        <p:nvPicPr>
          <p:cNvPr id="11" name="Grafik 10"/>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mall and Big Image">
    <p:spTree>
      <p:nvGrpSpPr>
        <p:cNvPr id="1" name=""/>
        <p:cNvGrpSpPr/>
        <p:nvPr/>
      </p:nvGrpSpPr>
      <p:grpSpPr>
        <a:xfrm>
          <a:off x="0" y="0"/>
          <a:ext cx="0" cy="0"/>
          <a:chOff x="0" y="0"/>
          <a:chExt cx="0" cy="0"/>
        </a:xfrm>
      </p:grpSpPr>
      <p:sp>
        <p:nvSpPr>
          <p:cNvPr id="7" name="Bildplatzhalter 6"/>
          <p:cNvSpPr>
            <a:spLocks noGrp="1"/>
          </p:cNvSpPr>
          <p:nvPr>
            <p:ph type="pic" sz="quarter" idx="13"/>
          </p:nvPr>
        </p:nvSpPr>
        <p:spPr>
          <a:xfrm>
            <a:off x="5644413" y="195263"/>
            <a:ext cx="2843553" cy="4050166"/>
          </a:xfrm>
          <a:solidFill>
            <a:schemeClr val="bg1">
              <a:lumMod val="85000"/>
            </a:schemeClr>
          </a:solidFill>
        </p:spPr>
        <p:txBody>
          <a:bodyPr/>
          <a:lstStyle>
            <a:lvl1pPr>
              <a:defRPr sz="1200"/>
            </a:lvl1pPr>
          </a:lstStyle>
          <a:p>
            <a:r>
              <a:rPr lang="de-DE"/>
              <a:t>Bild durch Klicken auf Symbol hinzufügen</a:t>
            </a:r>
            <a:endParaRPr lang="de-DE"/>
          </a:p>
        </p:txBody>
      </p:sp>
      <p:sp>
        <p:nvSpPr>
          <p:cNvPr id="10" name="Bildplatzhalter 6"/>
          <p:cNvSpPr>
            <a:spLocks noGrp="1"/>
          </p:cNvSpPr>
          <p:nvPr>
            <p:ph type="pic" sz="quarter" idx="32"/>
          </p:nvPr>
        </p:nvSpPr>
        <p:spPr>
          <a:xfrm>
            <a:off x="251223" y="3322986"/>
            <a:ext cx="1366876" cy="1597868"/>
          </a:xfrm>
          <a:solidFill>
            <a:schemeClr val="bg1">
              <a:lumMod val="85000"/>
            </a:schemeClr>
          </a:solidFill>
        </p:spPr>
        <p:txBody>
          <a:bodyPr/>
          <a:lstStyle>
            <a:lvl1pPr>
              <a:defRPr sz="1200"/>
            </a:lvl1pPr>
          </a:lstStyle>
          <a:p>
            <a:r>
              <a:rPr lang="de-DE"/>
              <a:t>Bild durch Klicken auf Symbol hinzufügen</a:t>
            </a:r>
            <a:endParaRPr lang="de-DE"/>
          </a:p>
        </p:txBody>
      </p:sp>
      <p:sp>
        <p:nvSpPr>
          <p:cNvPr id="13" name="Titel 12"/>
          <p:cNvSpPr>
            <a:spLocks noGrp="1"/>
          </p:cNvSpPr>
          <p:nvPr>
            <p:ph type="title" hasCustomPrompt="1"/>
          </p:nvPr>
        </p:nvSpPr>
        <p:spPr>
          <a:xfrm>
            <a:off x="494110" y="765497"/>
            <a:ext cx="4839890" cy="859147"/>
          </a:xfrm>
        </p:spPr>
        <p:txBody>
          <a:bodyPr anchor="ctr"/>
          <a:lstStyle>
            <a:lvl1pPr marL="0" indent="0">
              <a:buNone/>
              <a:defRPr/>
            </a:lvl1pPr>
          </a:lstStyle>
          <a:p>
            <a:r>
              <a:rPr lang="de-DE"/>
              <a:t>Slide Titel (H2, 27pt)</a:t>
            </a:r>
            <a:endParaRPr lang="de-DE"/>
          </a:p>
        </p:txBody>
      </p:sp>
      <p:sp>
        <p:nvSpPr>
          <p:cNvPr id="14" name="Untertitel 2"/>
          <p:cNvSpPr>
            <a:spLocks noGrp="1"/>
          </p:cNvSpPr>
          <p:nvPr>
            <p:ph type="subTitle" idx="1" hasCustomPrompt="1"/>
          </p:nvPr>
        </p:nvSpPr>
        <p:spPr>
          <a:xfrm>
            <a:off x="2300079" y="2655312"/>
            <a:ext cx="3106978" cy="2001466"/>
          </a:xfrm>
        </p:spPr>
        <p:txBody>
          <a:bodyPr>
            <a:normAutofit/>
          </a:bodyPr>
          <a:lstStyle>
            <a:lvl1pPr marL="0" indent="0" algn="l">
              <a:lnSpc>
                <a:spcPct val="110000"/>
              </a:lnSpc>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endParaRPr lang="de-DE"/>
          </a:p>
        </p:txBody>
      </p:sp>
      <p:sp>
        <p:nvSpPr>
          <p:cNvPr id="5" name="Fußzeilenplatzhalter 4"/>
          <p:cNvSpPr>
            <a:spLocks noGrp="1"/>
          </p:cNvSpPr>
          <p:nvPr>
            <p:ph type="ftr" sz="quarter" idx="34"/>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35"/>
          </p:nvPr>
        </p:nvSpPr>
        <p:spPr/>
        <p:txBody>
          <a:bodyPr/>
          <a:lstStyle/>
          <a:p>
            <a:fld id="{DB97557C-07F1-4F6F-B2A1-37771CCEF5CA}" type="slidenum">
              <a:rPr lang="de-DE" smtClean="0"/>
            </a:fld>
            <a:endParaRPr lang="de-DE"/>
          </a:p>
        </p:txBody>
      </p:sp>
      <p:pic>
        <p:nvPicPr>
          <p:cNvPr id="12" name="Grafik 11"/>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
        <p:nvSpPr>
          <p:cNvPr id="3" name="Textplatzhalter 2"/>
          <p:cNvSpPr>
            <a:spLocks noGrp="1"/>
          </p:cNvSpPr>
          <p:nvPr>
            <p:ph type="body" sz="quarter" idx="36" hasCustomPrompt="1"/>
          </p:nvPr>
        </p:nvSpPr>
        <p:spPr>
          <a:xfrm>
            <a:off x="2300079" y="2106613"/>
            <a:ext cx="3106978" cy="465137"/>
          </a:xfrm>
        </p:spPr>
        <p:txBody>
          <a:bodyPr anchor="b"/>
          <a:lstStyle>
            <a:lvl1pPr>
              <a:defRPr b="1">
                <a:solidFill>
                  <a:schemeClr val="accent2"/>
                </a:solidFill>
                <a:latin typeface="+mn-lt"/>
              </a:defRPr>
            </a:lvl1pPr>
          </a:lstStyle>
          <a:p>
            <a:pPr lvl="0"/>
            <a:r>
              <a:rPr lang="de-DE"/>
              <a:t>Edit </a:t>
            </a:r>
            <a:r>
              <a:rPr lang="de-DE" err="1"/>
              <a:t>Subtitle</a:t>
            </a:r>
            <a:r>
              <a:rPr lang="de-DE"/>
              <a:t> (H3, 18pt)</a:t>
            </a:r>
            <a:endParaRPr lang="de-D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mall and Big Image 2">
    <p:spTree>
      <p:nvGrpSpPr>
        <p:cNvPr id="1" name=""/>
        <p:cNvGrpSpPr/>
        <p:nvPr/>
      </p:nvGrpSpPr>
      <p:grpSpPr>
        <a:xfrm>
          <a:off x="0" y="0"/>
          <a:ext cx="0" cy="0"/>
          <a:chOff x="0" y="0"/>
          <a:chExt cx="0" cy="0"/>
        </a:xfrm>
      </p:grpSpPr>
      <p:sp>
        <p:nvSpPr>
          <p:cNvPr id="7" name="Bildplatzhalter 6"/>
          <p:cNvSpPr>
            <a:spLocks noGrp="1"/>
          </p:cNvSpPr>
          <p:nvPr>
            <p:ph type="pic" sz="quarter" idx="13"/>
          </p:nvPr>
        </p:nvSpPr>
        <p:spPr>
          <a:xfrm>
            <a:off x="5644375" y="195262"/>
            <a:ext cx="2843553" cy="4334877"/>
          </a:xfrm>
          <a:solidFill>
            <a:schemeClr val="bg1">
              <a:lumMod val="85000"/>
            </a:schemeClr>
          </a:solidFill>
        </p:spPr>
        <p:txBody>
          <a:bodyPr/>
          <a:lstStyle>
            <a:lvl1pPr>
              <a:defRPr sz="1200"/>
            </a:lvl1pPr>
          </a:lstStyle>
          <a:p>
            <a:r>
              <a:rPr lang="de-DE"/>
              <a:t>Bild durch Klicken auf Symbol hinzufügen</a:t>
            </a:r>
            <a:endParaRPr lang="de-DE"/>
          </a:p>
        </p:txBody>
      </p:sp>
      <p:sp>
        <p:nvSpPr>
          <p:cNvPr id="10" name="Bildplatzhalter 6"/>
          <p:cNvSpPr>
            <a:spLocks noGrp="1"/>
          </p:cNvSpPr>
          <p:nvPr>
            <p:ph type="pic" sz="quarter" idx="32"/>
          </p:nvPr>
        </p:nvSpPr>
        <p:spPr>
          <a:xfrm>
            <a:off x="3275856" y="195262"/>
            <a:ext cx="2372053" cy="2736528"/>
          </a:xfrm>
          <a:solidFill>
            <a:schemeClr val="bg1">
              <a:lumMod val="85000"/>
            </a:schemeClr>
          </a:solidFill>
        </p:spPr>
        <p:txBody>
          <a:bodyPr anchor="ctr"/>
          <a:lstStyle>
            <a:lvl1pPr>
              <a:defRPr sz="1200"/>
            </a:lvl1pPr>
          </a:lstStyle>
          <a:p>
            <a:r>
              <a:rPr lang="de-DE"/>
              <a:t>Bild durch Klicken auf Symbol hinzufügen</a:t>
            </a:r>
            <a:endParaRPr lang="de-DE"/>
          </a:p>
        </p:txBody>
      </p:sp>
      <p:sp>
        <p:nvSpPr>
          <p:cNvPr id="14" name="Untertitel 2"/>
          <p:cNvSpPr>
            <a:spLocks noGrp="1"/>
          </p:cNvSpPr>
          <p:nvPr>
            <p:ph type="subTitle" idx="1" hasCustomPrompt="1"/>
          </p:nvPr>
        </p:nvSpPr>
        <p:spPr>
          <a:xfrm>
            <a:off x="251520" y="3683392"/>
            <a:ext cx="3106978" cy="935875"/>
          </a:xfrm>
        </p:spPr>
        <p:txBody>
          <a:bodyPr>
            <a:normAutofit/>
          </a:bodyPr>
          <a:lstStyle>
            <a:lvl1pPr marL="0" indent="0" algn="l">
              <a:lnSpc>
                <a:spcPct val="110000"/>
              </a:lnSpc>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r>
              <a:rPr lang="de-DE" err="1"/>
              <a:t>consectetuer</a:t>
            </a:r>
            <a:r>
              <a:rPr lang="de-DE"/>
              <a:t> </a:t>
            </a:r>
            <a:r>
              <a:rPr lang="de-DE" err="1"/>
              <a:t>adipiscing</a:t>
            </a:r>
            <a:r>
              <a:rPr lang="de-DE"/>
              <a:t> </a:t>
            </a:r>
            <a:r>
              <a:rPr lang="de-DE" err="1"/>
              <a:t>elit</a:t>
            </a:r>
            <a:r>
              <a:rPr lang="de-DE"/>
              <a:t>. </a:t>
            </a:r>
            <a:r>
              <a:rPr lang="de-DE" err="1"/>
              <a:t>Aenean</a:t>
            </a:r>
            <a:r>
              <a:rPr lang="de-DE"/>
              <a:t> commodo. </a:t>
            </a:r>
            <a:endParaRPr lang="de-DE"/>
          </a:p>
        </p:txBody>
      </p:sp>
      <p:sp>
        <p:nvSpPr>
          <p:cNvPr id="5" name="Fußzeilenplatzhalter 4"/>
          <p:cNvSpPr>
            <a:spLocks noGrp="1"/>
          </p:cNvSpPr>
          <p:nvPr>
            <p:ph type="ftr" sz="quarter" idx="34"/>
          </p:nvPr>
        </p:nvSpPr>
        <p:spPr/>
        <p:txBody>
          <a:bodyPr/>
          <a:lstStyle>
            <a:lvl1pPr>
              <a:defRPr>
                <a:latin typeface="+mn-lt"/>
              </a:defRPr>
            </a:lvl1pPr>
          </a:lstStyle>
          <a:p>
            <a:r>
              <a:rPr lang="de-DE"/>
              <a:t>Project Name</a:t>
            </a:r>
            <a:endParaRPr lang="de-DE"/>
          </a:p>
        </p:txBody>
      </p:sp>
      <p:sp>
        <p:nvSpPr>
          <p:cNvPr id="9" name="Foliennummernplatzhalter 8"/>
          <p:cNvSpPr>
            <a:spLocks noGrp="1"/>
          </p:cNvSpPr>
          <p:nvPr>
            <p:ph type="sldNum" sz="quarter" idx="35"/>
          </p:nvPr>
        </p:nvSpPr>
        <p:spPr/>
        <p:txBody>
          <a:bodyPr/>
          <a:lstStyle/>
          <a:p>
            <a:fld id="{DB97557C-07F1-4F6F-B2A1-37771CCEF5CA}" type="slidenum">
              <a:rPr lang="de-DE" smtClean="0"/>
            </a:fld>
            <a:endParaRPr lang="de-DE"/>
          </a:p>
        </p:txBody>
      </p:sp>
      <p:sp>
        <p:nvSpPr>
          <p:cNvPr id="13" name="Titel 12"/>
          <p:cNvSpPr>
            <a:spLocks noGrp="1"/>
          </p:cNvSpPr>
          <p:nvPr>
            <p:ph type="title" hasCustomPrompt="1"/>
          </p:nvPr>
        </p:nvSpPr>
        <p:spPr>
          <a:xfrm>
            <a:off x="648058" y="555526"/>
            <a:ext cx="4685904" cy="1584176"/>
          </a:xfrm>
        </p:spPr>
        <p:txBody>
          <a:bodyPr anchor="t"/>
          <a:lstStyle>
            <a:lvl1pPr marL="0" indent="0">
              <a:buNone/>
              <a:defRPr/>
            </a:lvl1pPr>
          </a:lstStyle>
          <a:p>
            <a:r>
              <a:rPr lang="de-DE"/>
              <a:t>Slide Titel (H2, 27pt)</a:t>
            </a:r>
            <a:endParaRPr lang="de-DE"/>
          </a:p>
        </p:txBody>
      </p:sp>
      <p:pic>
        <p:nvPicPr>
          <p:cNvPr id="12" name="Grafik 11"/>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
        <p:nvSpPr>
          <p:cNvPr id="11" name="Textplatzhalter 2"/>
          <p:cNvSpPr>
            <a:spLocks noGrp="1"/>
          </p:cNvSpPr>
          <p:nvPr>
            <p:ph type="body" sz="quarter" idx="36" hasCustomPrompt="1"/>
          </p:nvPr>
        </p:nvSpPr>
        <p:spPr>
          <a:xfrm>
            <a:off x="251520" y="3113322"/>
            <a:ext cx="3106978" cy="465137"/>
          </a:xfrm>
        </p:spPr>
        <p:txBody>
          <a:bodyPr anchor="b"/>
          <a:lstStyle>
            <a:lvl1pPr>
              <a:defRPr b="1">
                <a:solidFill>
                  <a:schemeClr val="accent2"/>
                </a:solidFill>
                <a:latin typeface="+mn-lt"/>
              </a:defRPr>
            </a:lvl1pPr>
          </a:lstStyle>
          <a:p>
            <a:pPr lvl="0"/>
            <a:r>
              <a:rPr lang="de-DE"/>
              <a:t>Edit </a:t>
            </a:r>
            <a:r>
              <a:rPr lang="de-DE" err="1"/>
              <a:t>Subtitle</a:t>
            </a:r>
            <a:r>
              <a:rPr lang="de-DE"/>
              <a:t> (H3, 18pt)</a:t>
            </a:r>
            <a:endParaRPr lang="de-D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8" name="Rechteck 27"/>
          <p:cNvSpPr/>
          <p:nvPr userDrawn="1"/>
        </p:nvSpPr>
        <p:spPr>
          <a:xfrm>
            <a:off x="-1" y="0"/>
            <a:ext cx="9144001" cy="5143500"/>
          </a:xfrm>
          <a:prstGeom prst="rect">
            <a:avLst/>
          </a:prstGeom>
          <a:solidFill>
            <a:srgbClr val="BDCDDB">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latin typeface="Arial Black" panose="020B0A04020102020204" pitchFamily="34" charset="0"/>
            </a:endParaRPr>
          </a:p>
        </p:txBody>
      </p:sp>
      <p:sp>
        <p:nvSpPr>
          <p:cNvPr id="3" name="Untertitel 2"/>
          <p:cNvSpPr>
            <a:spLocks noGrp="1"/>
          </p:cNvSpPr>
          <p:nvPr>
            <p:ph type="subTitle" idx="1" hasCustomPrompt="1"/>
          </p:nvPr>
        </p:nvSpPr>
        <p:spPr>
          <a:xfrm>
            <a:off x="1893778" y="2220354"/>
            <a:ext cx="2263566" cy="686935"/>
          </a:xfrm>
        </p:spPr>
        <p:txBody>
          <a:bodyPr>
            <a:noAutofit/>
          </a:bodyPr>
          <a:lstStyle>
            <a:lvl1pPr marL="0" marR="0" indent="0" algn="l" defTabSz="685800" rtl="0" eaLnBrk="1" fontAlgn="auto" latinLnBrk="0" hangingPunct="1">
              <a:lnSpc>
                <a:spcPct val="110000"/>
              </a:lnSpc>
              <a:spcBef>
                <a:spcPts val="750"/>
              </a:spcBef>
              <a:spcAft>
                <a:spcPts val="0"/>
              </a:spcAft>
              <a:buClrTx/>
              <a:buSzTx/>
              <a:buFont typeface="Arial" panose="020B0604020202020204" pitchFamily="34" charset="0"/>
              <a:buNone/>
              <a:defRPr sz="1800">
                <a:latin typeface="Cambria" panose="02040503050406030204" pitchFamily="18" charset="0"/>
                <a:ea typeface="Cambria" panose="020405030504060302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marL="0" marR="0" lvl="0" indent="0" algn="l" defTabSz="685800" rtl="0" eaLnBrk="1" fontAlgn="auto" latinLnBrk="0" hangingPunct="1">
              <a:lnSpc>
                <a:spcPct val="110000"/>
              </a:lnSpc>
              <a:spcBef>
                <a:spcPts val="750"/>
              </a:spcBef>
              <a:spcAft>
                <a:spcPts val="0"/>
              </a:spcAft>
              <a:buClrTx/>
              <a:buSzTx/>
              <a:buFont typeface="Arial" panose="020B0604020202020204" pitchFamily="34" charset="0"/>
              <a:buNone/>
              <a:defRPr/>
            </a:pPr>
            <a:r>
              <a:rPr lang="de-DE" err="1"/>
              <a:t>Lorem</a:t>
            </a:r>
            <a:r>
              <a:rPr lang="de-DE"/>
              <a:t> </a:t>
            </a:r>
            <a:r>
              <a:rPr lang="de-DE" err="1"/>
              <a:t>ipsum</a:t>
            </a:r>
            <a:r>
              <a:rPr lang="de-DE"/>
              <a:t> </a:t>
            </a:r>
            <a:r>
              <a:rPr lang="de-DE" err="1"/>
              <a:t>dolor</a:t>
            </a:r>
            <a:r>
              <a:rPr lang="de-DE"/>
              <a:t> </a:t>
            </a:r>
            <a:r>
              <a:rPr lang="de-DE" err="1"/>
              <a:t>sit</a:t>
            </a:r>
            <a:r>
              <a:rPr lang="de-DE"/>
              <a:t> </a:t>
            </a:r>
            <a:r>
              <a:rPr lang="de-DE" err="1"/>
              <a:t>amet</a:t>
            </a:r>
            <a:r>
              <a:rPr lang="de-DE"/>
              <a:t>. </a:t>
            </a:r>
            <a:endParaRPr lang="de-DE"/>
          </a:p>
        </p:txBody>
      </p:sp>
      <p:sp>
        <p:nvSpPr>
          <p:cNvPr id="7" name="Bildplatzhalter 6"/>
          <p:cNvSpPr>
            <a:spLocks noGrp="1"/>
          </p:cNvSpPr>
          <p:nvPr>
            <p:ph type="pic" sz="quarter" idx="13"/>
          </p:nvPr>
        </p:nvSpPr>
        <p:spPr>
          <a:xfrm>
            <a:off x="493988" y="1758269"/>
            <a:ext cx="1215000" cy="1215000"/>
          </a:xfrm>
          <a:solidFill>
            <a:schemeClr val="bg1">
              <a:lumMod val="85000"/>
            </a:schemeClr>
          </a:solidFill>
        </p:spPr>
        <p:txBody>
          <a:bodyPr/>
          <a:lstStyle>
            <a:lvl1pPr>
              <a:defRPr sz="1200"/>
            </a:lvl1pPr>
          </a:lstStyle>
          <a:p>
            <a:r>
              <a:rPr lang="de-DE"/>
              <a:t>Bild durch Klicken auf Symbol hinzufügen</a:t>
            </a:r>
            <a:endParaRPr lang="de-DE"/>
          </a:p>
        </p:txBody>
      </p:sp>
      <p:sp>
        <p:nvSpPr>
          <p:cNvPr id="8" name="Bildplatzhalter 6"/>
          <p:cNvSpPr>
            <a:spLocks noGrp="1"/>
          </p:cNvSpPr>
          <p:nvPr>
            <p:ph type="pic" sz="quarter" idx="14"/>
          </p:nvPr>
        </p:nvSpPr>
        <p:spPr>
          <a:xfrm>
            <a:off x="493988" y="3464493"/>
            <a:ext cx="1215000" cy="1225556"/>
          </a:xfrm>
          <a:solidFill>
            <a:schemeClr val="bg1">
              <a:lumMod val="85000"/>
            </a:schemeClr>
          </a:solidFill>
        </p:spPr>
        <p:txBody>
          <a:bodyPr/>
          <a:lstStyle>
            <a:lvl1pPr>
              <a:defRPr sz="1200"/>
            </a:lvl1pPr>
          </a:lstStyle>
          <a:p>
            <a:r>
              <a:rPr lang="de-DE"/>
              <a:t>Bild durch Klicken auf Symbol hinzufügen</a:t>
            </a:r>
            <a:endParaRPr lang="de-DE"/>
          </a:p>
        </p:txBody>
      </p:sp>
      <p:sp>
        <p:nvSpPr>
          <p:cNvPr id="11" name="Bildplatzhalter 6"/>
          <p:cNvSpPr>
            <a:spLocks noGrp="1"/>
          </p:cNvSpPr>
          <p:nvPr>
            <p:ph type="pic" sz="quarter" idx="15"/>
          </p:nvPr>
        </p:nvSpPr>
        <p:spPr>
          <a:xfrm>
            <a:off x="4769422" y="1758269"/>
            <a:ext cx="1215000" cy="1215000"/>
          </a:xfrm>
          <a:solidFill>
            <a:schemeClr val="bg1">
              <a:lumMod val="85000"/>
            </a:schemeClr>
          </a:solidFill>
        </p:spPr>
        <p:txBody>
          <a:bodyPr/>
          <a:lstStyle>
            <a:lvl1pPr>
              <a:defRPr sz="1200"/>
            </a:lvl1pPr>
          </a:lstStyle>
          <a:p>
            <a:r>
              <a:rPr lang="de-DE"/>
              <a:t>Bild durch Klicken auf Symbol hinzufügen</a:t>
            </a:r>
            <a:endParaRPr lang="de-DE"/>
          </a:p>
        </p:txBody>
      </p:sp>
      <p:sp>
        <p:nvSpPr>
          <p:cNvPr id="14" name="Bildplatzhalter 6"/>
          <p:cNvSpPr>
            <a:spLocks noGrp="1"/>
          </p:cNvSpPr>
          <p:nvPr>
            <p:ph type="pic" sz="quarter" idx="16"/>
          </p:nvPr>
        </p:nvSpPr>
        <p:spPr>
          <a:xfrm>
            <a:off x="4769422" y="3464493"/>
            <a:ext cx="1215000" cy="1215000"/>
          </a:xfrm>
          <a:solidFill>
            <a:schemeClr val="bg1">
              <a:lumMod val="85000"/>
            </a:schemeClr>
          </a:solidFill>
        </p:spPr>
        <p:txBody>
          <a:bodyPr/>
          <a:lstStyle>
            <a:lvl1pPr>
              <a:defRPr sz="1200"/>
            </a:lvl1pPr>
          </a:lstStyle>
          <a:p>
            <a:r>
              <a:rPr lang="de-DE"/>
              <a:t>Bild durch Klicken auf Symbol hinzufügen</a:t>
            </a:r>
            <a:endParaRPr lang="de-DE"/>
          </a:p>
        </p:txBody>
      </p:sp>
      <p:sp>
        <p:nvSpPr>
          <p:cNvPr id="16" name="Textplatzhalter 15"/>
          <p:cNvSpPr>
            <a:spLocks noGrp="1"/>
          </p:cNvSpPr>
          <p:nvPr>
            <p:ph type="body" sz="quarter" idx="17" hasCustomPrompt="1"/>
          </p:nvPr>
        </p:nvSpPr>
        <p:spPr>
          <a:xfrm>
            <a:off x="1893778" y="3931502"/>
            <a:ext cx="2263566" cy="697833"/>
          </a:xfrm>
        </p:spPr>
        <p:txBody>
          <a:bodyPr/>
          <a:lstStyle>
            <a:lvl1pPr marL="0" indent="0">
              <a:buNone/>
              <a:defRPr lang="en-US" sz="1800" kern="1200" dirty="0" smtClean="0">
                <a:solidFill>
                  <a:schemeClr val="tx1"/>
                </a:solidFill>
                <a:latin typeface="Cambria" panose="02040503050406030204" pitchFamily="18" charset="0"/>
                <a:ea typeface="Cambria" panose="02040503050406030204" pitchFamily="18" charset="0"/>
                <a:cs typeface="+mn-cs"/>
              </a:defRPr>
            </a:lvl1pPr>
          </a:lstStyle>
          <a:p>
            <a:r>
              <a:rPr lang="en-US"/>
              <a:t>Lorem ipsum dolor sit </a:t>
            </a:r>
            <a:r>
              <a:rPr lang="en-US" err="1"/>
              <a:t>amet</a:t>
            </a:r>
            <a:r>
              <a:rPr lang="en-US"/>
              <a:t>.</a:t>
            </a:r>
            <a:endParaRPr lang="de-DE"/>
          </a:p>
        </p:txBody>
      </p:sp>
      <p:sp>
        <p:nvSpPr>
          <p:cNvPr id="18" name="Textplatzhalter 15"/>
          <p:cNvSpPr>
            <a:spLocks noGrp="1"/>
          </p:cNvSpPr>
          <p:nvPr>
            <p:ph type="body" sz="quarter" idx="18" hasCustomPrompt="1"/>
          </p:nvPr>
        </p:nvSpPr>
        <p:spPr>
          <a:xfrm>
            <a:off x="6198121" y="3929026"/>
            <a:ext cx="2289845" cy="697833"/>
          </a:xfrm>
        </p:spPr>
        <p:txBody>
          <a:bodyPr/>
          <a:lstStyle>
            <a:lvl1pPr marL="0" indent="0">
              <a:buNone/>
              <a:defRPr lang="en-US" sz="1800" kern="1200" dirty="0" smtClean="0">
                <a:solidFill>
                  <a:schemeClr val="tx1"/>
                </a:solidFill>
                <a:latin typeface="Cambria" panose="02040503050406030204" pitchFamily="18" charset="0"/>
                <a:ea typeface="Cambria" panose="02040503050406030204" pitchFamily="18" charset="0"/>
                <a:cs typeface="+mn-cs"/>
              </a:defRPr>
            </a:lvl1pPr>
          </a:lstStyle>
          <a:p>
            <a:r>
              <a:rPr lang="en-US"/>
              <a:t>Lorem ipsum dolor sit </a:t>
            </a:r>
            <a:r>
              <a:rPr lang="en-US" err="1"/>
              <a:t>amet</a:t>
            </a:r>
            <a:r>
              <a:rPr lang="en-US"/>
              <a:t>.</a:t>
            </a:r>
            <a:endParaRPr lang="de-DE"/>
          </a:p>
        </p:txBody>
      </p:sp>
      <p:sp>
        <p:nvSpPr>
          <p:cNvPr id="19" name="Textplatzhalter 15"/>
          <p:cNvSpPr>
            <a:spLocks noGrp="1"/>
          </p:cNvSpPr>
          <p:nvPr>
            <p:ph type="body" sz="quarter" idx="19" hasCustomPrompt="1"/>
          </p:nvPr>
        </p:nvSpPr>
        <p:spPr>
          <a:xfrm>
            <a:off x="6198121" y="2220914"/>
            <a:ext cx="2289845" cy="697833"/>
          </a:xfrm>
        </p:spPr>
        <p:txBody>
          <a:bodyPr/>
          <a:lstStyle>
            <a:lvl1pPr marL="0" indent="0">
              <a:buNone/>
              <a:defRPr lang="en-US" sz="1800" kern="1200" dirty="0" smtClean="0">
                <a:solidFill>
                  <a:schemeClr val="tx1"/>
                </a:solidFill>
                <a:latin typeface="Cambria" panose="02040503050406030204" pitchFamily="18" charset="0"/>
                <a:ea typeface="Cambria" panose="02040503050406030204" pitchFamily="18" charset="0"/>
                <a:cs typeface="+mn-cs"/>
              </a:defRPr>
            </a:lvl1pPr>
          </a:lstStyle>
          <a:p>
            <a:r>
              <a:rPr lang="en-US"/>
              <a:t>Lorem ipsum dolor sit </a:t>
            </a:r>
            <a:r>
              <a:rPr lang="en-US" err="1"/>
              <a:t>amet</a:t>
            </a:r>
            <a:r>
              <a:rPr lang="en-US"/>
              <a:t>.</a:t>
            </a:r>
            <a:endParaRPr lang="de-DE"/>
          </a:p>
        </p:txBody>
      </p:sp>
      <p:sp>
        <p:nvSpPr>
          <p:cNvPr id="21" name="Textplatzhalter 20"/>
          <p:cNvSpPr>
            <a:spLocks noGrp="1"/>
          </p:cNvSpPr>
          <p:nvPr>
            <p:ph type="body" sz="quarter" idx="20" hasCustomPrompt="1"/>
          </p:nvPr>
        </p:nvSpPr>
        <p:spPr>
          <a:xfrm>
            <a:off x="1893900" y="1758268"/>
            <a:ext cx="2265508" cy="420206"/>
          </a:xfrm>
        </p:spPr>
        <p:txBody>
          <a:bodyPr anchor="ctr">
            <a:normAutofit/>
          </a:bodyPr>
          <a:lstStyle>
            <a:lvl1pPr marL="0" indent="0">
              <a:buNone/>
              <a:defRPr sz="1800" b="1" cap="none" baseline="0">
                <a:solidFill>
                  <a:schemeClr val="accent2"/>
                </a:solidFill>
                <a:latin typeface="+mn-lt"/>
                <a:cs typeface="Arial" panose="020B0604020202020204" pitchFamily="34" charset="0"/>
              </a:defRPr>
            </a:lvl1pPr>
          </a:lstStyle>
          <a:p>
            <a:pPr lvl="0"/>
            <a:r>
              <a:rPr lang="de-DE"/>
              <a:t>Edit </a:t>
            </a:r>
            <a:r>
              <a:rPr lang="de-DE" err="1"/>
              <a:t>Subtitle</a:t>
            </a:r>
            <a:r>
              <a:rPr lang="de-DE"/>
              <a:t> (H3)</a:t>
            </a:r>
            <a:endParaRPr lang="de-DE"/>
          </a:p>
        </p:txBody>
      </p:sp>
      <p:sp>
        <p:nvSpPr>
          <p:cNvPr id="22" name="Textplatzhalter 20"/>
          <p:cNvSpPr>
            <a:spLocks noGrp="1"/>
          </p:cNvSpPr>
          <p:nvPr>
            <p:ph type="body" sz="quarter" idx="21" hasCustomPrompt="1"/>
          </p:nvPr>
        </p:nvSpPr>
        <p:spPr>
          <a:xfrm>
            <a:off x="1893900" y="3466901"/>
            <a:ext cx="2265508" cy="420206"/>
          </a:xfrm>
        </p:spPr>
        <p:txBody>
          <a:bodyPr anchor="ctr">
            <a:normAutofit/>
          </a:bodyPr>
          <a:lstStyle>
            <a:lvl1pPr marL="0" indent="0">
              <a:buNone/>
              <a:defRPr sz="1800" b="1" cap="none" baseline="0">
                <a:solidFill>
                  <a:schemeClr val="accent2"/>
                </a:solidFill>
                <a:latin typeface="+mn-lt"/>
                <a:cs typeface="Arial" panose="020B0604020202020204" pitchFamily="34" charset="0"/>
              </a:defRPr>
            </a:lvl1pPr>
          </a:lstStyle>
          <a:p>
            <a:pPr lvl="0"/>
            <a:r>
              <a:rPr lang="de-DE"/>
              <a:t>Edit </a:t>
            </a:r>
            <a:r>
              <a:rPr lang="de-DE" err="1"/>
              <a:t>Subtitle</a:t>
            </a:r>
            <a:r>
              <a:rPr lang="de-DE"/>
              <a:t> (H3)</a:t>
            </a:r>
            <a:endParaRPr lang="de-DE"/>
          </a:p>
        </p:txBody>
      </p:sp>
      <p:sp>
        <p:nvSpPr>
          <p:cNvPr id="23" name="Textplatzhalter 20"/>
          <p:cNvSpPr>
            <a:spLocks noGrp="1"/>
          </p:cNvSpPr>
          <p:nvPr>
            <p:ph type="body" sz="quarter" idx="22" hasCustomPrompt="1"/>
          </p:nvPr>
        </p:nvSpPr>
        <p:spPr>
          <a:xfrm>
            <a:off x="6197234" y="1758268"/>
            <a:ext cx="2277404" cy="420206"/>
          </a:xfrm>
        </p:spPr>
        <p:txBody>
          <a:bodyPr anchor="ctr">
            <a:normAutofit/>
          </a:bodyPr>
          <a:lstStyle>
            <a:lvl1pPr marL="0" indent="0">
              <a:buNone/>
              <a:defRPr sz="1800" b="1" cap="none" baseline="0">
                <a:solidFill>
                  <a:schemeClr val="accent2"/>
                </a:solidFill>
                <a:latin typeface="+mn-lt"/>
                <a:cs typeface="Arial" panose="020B0604020202020204" pitchFamily="34" charset="0"/>
              </a:defRPr>
            </a:lvl1pPr>
          </a:lstStyle>
          <a:p>
            <a:pPr lvl="0"/>
            <a:r>
              <a:rPr lang="de-DE"/>
              <a:t>Edit </a:t>
            </a:r>
            <a:r>
              <a:rPr lang="de-DE" err="1"/>
              <a:t>Subtitle</a:t>
            </a:r>
            <a:r>
              <a:rPr lang="de-DE"/>
              <a:t> (H3)</a:t>
            </a:r>
            <a:endParaRPr lang="de-DE"/>
          </a:p>
        </p:txBody>
      </p:sp>
      <p:sp>
        <p:nvSpPr>
          <p:cNvPr id="24" name="Textplatzhalter 20"/>
          <p:cNvSpPr>
            <a:spLocks noGrp="1"/>
          </p:cNvSpPr>
          <p:nvPr>
            <p:ph type="body" sz="quarter" idx="23" hasCustomPrompt="1"/>
          </p:nvPr>
        </p:nvSpPr>
        <p:spPr>
          <a:xfrm>
            <a:off x="6197235" y="3466901"/>
            <a:ext cx="2202326" cy="420206"/>
          </a:xfrm>
        </p:spPr>
        <p:txBody>
          <a:bodyPr anchor="ctr">
            <a:normAutofit/>
          </a:bodyPr>
          <a:lstStyle>
            <a:lvl1pPr marL="0" indent="0">
              <a:buNone/>
              <a:defRPr sz="1800" b="1" cap="none" baseline="0">
                <a:solidFill>
                  <a:schemeClr val="accent2"/>
                </a:solidFill>
                <a:latin typeface="+mn-lt"/>
                <a:cs typeface="Arial" panose="020B0604020202020204" pitchFamily="34" charset="0"/>
              </a:defRPr>
            </a:lvl1pPr>
          </a:lstStyle>
          <a:p>
            <a:pPr lvl="0"/>
            <a:r>
              <a:rPr lang="de-DE"/>
              <a:t>Edit </a:t>
            </a:r>
            <a:r>
              <a:rPr lang="de-DE" err="1"/>
              <a:t>Subtitle</a:t>
            </a:r>
            <a:r>
              <a:rPr lang="de-DE"/>
              <a:t> (H3)</a:t>
            </a:r>
            <a:endParaRPr lang="de-DE"/>
          </a:p>
        </p:txBody>
      </p:sp>
      <p:sp>
        <p:nvSpPr>
          <p:cNvPr id="4" name="Fußzeilenplatzhalter 3"/>
          <p:cNvSpPr>
            <a:spLocks noGrp="1"/>
          </p:cNvSpPr>
          <p:nvPr>
            <p:ph type="ftr" sz="quarter" idx="25"/>
          </p:nvPr>
        </p:nvSpPr>
        <p:spPr/>
        <p:txBody>
          <a:bodyPr/>
          <a:lstStyle>
            <a:lvl1pPr>
              <a:defRPr>
                <a:latin typeface="+mn-lt"/>
              </a:defRPr>
            </a:lvl1pPr>
          </a:lstStyle>
          <a:p>
            <a:r>
              <a:rPr lang="de-DE"/>
              <a:t>Project Name</a:t>
            </a:r>
            <a:endParaRPr lang="de-DE"/>
          </a:p>
        </p:txBody>
      </p:sp>
      <p:sp>
        <p:nvSpPr>
          <p:cNvPr id="5" name="Foliennummernplatzhalter 4"/>
          <p:cNvSpPr>
            <a:spLocks noGrp="1"/>
          </p:cNvSpPr>
          <p:nvPr>
            <p:ph type="sldNum" sz="quarter" idx="26"/>
          </p:nvPr>
        </p:nvSpPr>
        <p:spPr/>
        <p:txBody>
          <a:bodyPr/>
          <a:lstStyle/>
          <a:p>
            <a:fld id="{DB97557C-07F1-4F6F-B2A1-37771CCEF5CA}" type="slidenum">
              <a:rPr lang="de-DE" smtClean="0"/>
            </a:fld>
            <a:endParaRPr lang="de-DE"/>
          </a:p>
        </p:txBody>
      </p:sp>
      <p:sp>
        <p:nvSpPr>
          <p:cNvPr id="6" name="Titel 5"/>
          <p:cNvSpPr>
            <a:spLocks noGrp="1"/>
          </p:cNvSpPr>
          <p:nvPr>
            <p:ph type="title" hasCustomPrompt="1"/>
          </p:nvPr>
        </p:nvSpPr>
        <p:spPr/>
        <p:txBody>
          <a:bodyPr/>
          <a:lstStyle>
            <a:lvl1pPr marL="0" indent="0" algn="l">
              <a:buNone/>
              <a:defRPr/>
            </a:lvl1pPr>
          </a:lstStyle>
          <a:p>
            <a:r>
              <a:rPr lang="de-DE"/>
              <a:t>Slide Titel (H2, 27pt)</a:t>
            </a:r>
            <a:endParaRPr lang="de-DE"/>
          </a:p>
        </p:txBody>
      </p:sp>
      <p:pic>
        <p:nvPicPr>
          <p:cNvPr id="25" name="Grafik 24"/>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9" name="Inhaltsplatzhalter 2"/>
          <p:cNvSpPr>
            <a:spLocks noGrp="1"/>
          </p:cNvSpPr>
          <p:nvPr>
            <p:ph sz="half" idx="1" hasCustomPrompt="1"/>
          </p:nvPr>
        </p:nvSpPr>
        <p:spPr>
          <a:xfrm>
            <a:off x="2017566" y="1979270"/>
            <a:ext cx="2366550" cy="1576079"/>
          </a:xfrm>
          <a:prstGeom prst="rect">
            <a:avLst/>
          </a:prstGeom>
        </p:spPr>
        <p:txBody>
          <a:bodyPr numCol="1">
            <a:noAutofit/>
          </a:bodyPr>
          <a:lstStyle>
            <a:lvl1pPr marL="0" indent="0" algn="l">
              <a:lnSpc>
                <a:spcPct val="110000"/>
              </a:lnSpc>
              <a:spcBef>
                <a:spcPts val="0"/>
              </a:spcBef>
              <a:buClr>
                <a:schemeClr val="tx2"/>
              </a:buClr>
              <a:buSzPct val="115000"/>
              <a:buFontTx/>
              <a:buNone/>
              <a:defRPr sz="1150">
                <a:solidFill>
                  <a:schemeClr val="tx1"/>
                </a:solidFill>
                <a:latin typeface="+mj-lt"/>
                <a:cs typeface="Arial" panose="020B0604020202020204" pitchFamily="34" charset="0"/>
              </a:defRPr>
            </a:lvl1pPr>
          </a:lstStyle>
          <a:p>
            <a:pPr lvl="0"/>
            <a:r>
              <a:rPr lang="en-US" noProof="0"/>
              <a:t>Position, Location</a:t>
            </a:r>
            <a:endParaRPr lang="en-US" noProof="0"/>
          </a:p>
          <a:p>
            <a:pPr lvl="0"/>
            <a:r>
              <a:rPr lang="en-US" noProof="0"/>
              <a:t>lastname@adelphi.de</a:t>
            </a:r>
            <a:endParaRPr lang="en-US" noProof="0"/>
          </a:p>
          <a:p>
            <a:pPr lvl="0"/>
            <a:endParaRPr lang="de-DE"/>
          </a:p>
        </p:txBody>
      </p:sp>
      <p:sp>
        <p:nvSpPr>
          <p:cNvPr id="3" name="Bildplatzhalter 2"/>
          <p:cNvSpPr>
            <a:spLocks noGrp="1"/>
          </p:cNvSpPr>
          <p:nvPr>
            <p:ph type="pic" sz="quarter" idx="20"/>
          </p:nvPr>
        </p:nvSpPr>
        <p:spPr>
          <a:xfrm>
            <a:off x="494110" y="1593418"/>
            <a:ext cx="1354455" cy="1441730"/>
          </a:xfrm>
          <a:solidFill>
            <a:schemeClr val="bg1">
              <a:lumMod val="85000"/>
            </a:schemeClr>
          </a:solidFill>
        </p:spPr>
        <p:txBody>
          <a:bodyPr>
            <a:normAutofit/>
          </a:bodyPr>
          <a:lstStyle>
            <a:lvl1pPr marL="0" indent="0">
              <a:buNone/>
              <a:defRPr sz="900"/>
            </a:lvl1pPr>
          </a:lstStyle>
          <a:p>
            <a:r>
              <a:rPr lang="de-DE"/>
              <a:t>Bild durch Klicken auf Symbol hinzufügen</a:t>
            </a:r>
            <a:endParaRPr lang="de-DE"/>
          </a:p>
        </p:txBody>
      </p:sp>
      <p:sp>
        <p:nvSpPr>
          <p:cNvPr id="14" name="Inhaltsplatzhalter 2"/>
          <p:cNvSpPr>
            <a:spLocks noGrp="1"/>
          </p:cNvSpPr>
          <p:nvPr>
            <p:ph sz="half" idx="13" hasCustomPrompt="1"/>
          </p:nvPr>
        </p:nvSpPr>
        <p:spPr>
          <a:xfrm>
            <a:off x="2017566" y="1563672"/>
            <a:ext cx="2366550" cy="415598"/>
          </a:xfrm>
          <a:prstGeom prst="rect">
            <a:avLst/>
          </a:prstGeom>
        </p:spPr>
        <p:txBody>
          <a:bodyPr numCol="1" anchor="ctr">
            <a:noAutofit/>
          </a:bodyPr>
          <a:lstStyle>
            <a:lvl1pPr marL="0" indent="0" algn="l">
              <a:lnSpc>
                <a:spcPct val="100000"/>
              </a:lnSpc>
              <a:buClr>
                <a:schemeClr val="tx2"/>
              </a:buClr>
              <a:buSzPct val="115000"/>
              <a:buFontTx/>
              <a:buNone/>
              <a:defRPr sz="1500" b="1">
                <a:solidFill>
                  <a:schemeClr val="accent2"/>
                </a:solidFill>
                <a:latin typeface="+mn-lt"/>
                <a:cs typeface="Arial" panose="020B0604020202020204" pitchFamily="34" charset="0"/>
              </a:defRPr>
            </a:lvl1pPr>
          </a:lstStyle>
          <a:p>
            <a:pPr lvl="0"/>
            <a:r>
              <a:rPr lang="de-DE"/>
              <a:t>Edit Info-Box-Titel (H4)</a:t>
            </a:r>
            <a:endParaRPr lang="de-DE"/>
          </a:p>
        </p:txBody>
      </p:sp>
      <p:sp>
        <p:nvSpPr>
          <p:cNvPr id="16" name="Inhaltsplatzhalter 2"/>
          <p:cNvSpPr>
            <a:spLocks noGrp="1"/>
          </p:cNvSpPr>
          <p:nvPr>
            <p:ph sz="half" idx="27" hasCustomPrompt="1"/>
          </p:nvPr>
        </p:nvSpPr>
        <p:spPr>
          <a:xfrm>
            <a:off x="6201667" y="1979270"/>
            <a:ext cx="2275580" cy="1576079"/>
          </a:xfrm>
          <a:prstGeom prst="rect">
            <a:avLst/>
          </a:prstGeom>
        </p:spPr>
        <p:txBody>
          <a:bodyPr numCol="1">
            <a:noAutofit/>
          </a:bodyPr>
          <a:lstStyle>
            <a:lvl1pPr marL="0" indent="0" algn="l">
              <a:lnSpc>
                <a:spcPct val="110000"/>
              </a:lnSpc>
              <a:spcBef>
                <a:spcPts val="0"/>
              </a:spcBef>
              <a:buClr>
                <a:schemeClr val="tx2"/>
              </a:buClr>
              <a:buSzPct val="115000"/>
              <a:buFontTx/>
              <a:buNone/>
              <a:defRPr sz="1150">
                <a:solidFill>
                  <a:schemeClr val="tx1"/>
                </a:solidFill>
                <a:latin typeface="+mj-lt"/>
                <a:cs typeface="Arial" panose="020B0604020202020204" pitchFamily="34" charset="0"/>
              </a:defRPr>
            </a:lvl1pPr>
          </a:lstStyle>
          <a:p>
            <a:pPr lvl="0"/>
            <a:r>
              <a:rPr lang="en-US" noProof="0"/>
              <a:t>Position, Location</a:t>
            </a:r>
            <a:endParaRPr lang="en-US" noProof="0"/>
          </a:p>
          <a:p>
            <a:pPr lvl="0"/>
            <a:r>
              <a:rPr lang="en-US" noProof="0"/>
              <a:t>lastname@adelphi.de</a:t>
            </a:r>
            <a:endParaRPr lang="en-US" noProof="0"/>
          </a:p>
          <a:p>
            <a:pPr lvl="0"/>
            <a:endParaRPr lang="de-DE"/>
          </a:p>
        </p:txBody>
      </p:sp>
      <p:sp>
        <p:nvSpPr>
          <p:cNvPr id="17" name="Bildplatzhalter 2"/>
          <p:cNvSpPr>
            <a:spLocks noGrp="1"/>
          </p:cNvSpPr>
          <p:nvPr>
            <p:ph type="pic" sz="quarter" idx="28"/>
          </p:nvPr>
        </p:nvSpPr>
        <p:spPr>
          <a:xfrm>
            <a:off x="4676132" y="1593418"/>
            <a:ext cx="1382489" cy="1441730"/>
          </a:xfrm>
          <a:solidFill>
            <a:schemeClr val="bg1">
              <a:lumMod val="85000"/>
            </a:schemeClr>
          </a:solidFill>
        </p:spPr>
        <p:txBody>
          <a:bodyPr>
            <a:normAutofit/>
          </a:bodyPr>
          <a:lstStyle>
            <a:lvl1pPr marL="0" indent="0">
              <a:buNone/>
              <a:defRPr sz="900"/>
            </a:lvl1pPr>
          </a:lstStyle>
          <a:p>
            <a:r>
              <a:rPr lang="de-DE"/>
              <a:t>Bild durch Klicken auf Symbol hinzufügen</a:t>
            </a:r>
            <a:endParaRPr lang="de-DE"/>
          </a:p>
        </p:txBody>
      </p:sp>
      <p:sp>
        <p:nvSpPr>
          <p:cNvPr id="18" name="Inhaltsplatzhalter 2"/>
          <p:cNvSpPr>
            <a:spLocks noGrp="1"/>
          </p:cNvSpPr>
          <p:nvPr>
            <p:ph sz="half" idx="29" hasCustomPrompt="1"/>
          </p:nvPr>
        </p:nvSpPr>
        <p:spPr>
          <a:xfrm>
            <a:off x="6201667" y="1563672"/>
            <a:ext cx="2275580" cy="415598"/>
          </a:xfrm>
          <a:prstGeom prst="rect">
            <a:avLst/>
          </a:prstGeom>
        </p:spPr>
        <p:txBody>
          <a:bodyPr numCol="1" anchor="ctr">
            <a:noAutofit/>
          </a:bodyPr>
          <a:lstStyle>
            <a:lvl1pPr marL="0" indent="0" algn="l">
              <a:lnSpc>
                <a:spcPct val="100000"/>
              </a:lnSpc>
              <a:buClr>
                <a:schemeClr val="tx2"/>
              </a:buClr>
              <a:buSzPct val="115000"/>
              <a:buFontTx/>
              <a:buNone/>
              <a:defRPr sz="1500" b="1">
                <a:solidFill>
                  <a:schemeClr val="accent2"/>
                </a:solidFill>
                <a:latin typeface="+mn-lt"/>
                <a:cs typeface="Arial" panose="020B0604020202020204" pitchFamily="34" charset="0"/>
              </a:defRPr>
            </a:lvl1pPr>
          </a:lstStyle>
          <a:p>
            <a:pPr lvl="0"/>
            <a:r>
              <a:rPr lang="de-DE"/>
              <a:t>Edit Info-Box-Titel (H4)</a:t>
            </a:r>
            <a:endParaRPr lang="de-DE"/>
          </a:p>
        </p:txBody>
      </p:sp>
      <p:sp>
        <p:nvSpPr>
          <p:cNvPr id="10" name="Fußzeilenplatzhalter 9"/>
          <p:cNvSpPr>
            <a:spLocks noGrp="1"/>
          </p:cNvSpPr>
          <p:nvPr>
            <p:ph type="ftr" sz="quarter" idx="31"/>
          </p:nvPr>
        </p:nvSpPr>
        <p:spPr/>
        <p:txBody>
          <a:bodyPr/>
          <a:lstStyle>
            <a:lvl1pPr>
              <a:defRPr>
                <a:latin typeface="+mn-lt"/>
              </a:defRPr>
            </a:lvl1pPr>
          </a:lstStyle>
          <a:p>
            <a:r>
              <a:rPr lang="de-DE"/>
              <a:t>Project Name</a:t>
            </a:r>
            <a:endParaRPr lang="de-DE"/>
          </a:p>
        </p:txBody>
      </p:sp>
      <p:sp>
        <p:nvSpPr>
          <p:cNvPr id="12" name="Foliennummernplatzhalter 11"/>
          <p:cNvSpPr>
            <a:spLocks noGrp="1"/>
          </p:cNvSpPr>
          <p:nvPr>
            <p:ph type="sldNum" sz="quarter" idx="32"/>
          </p:nvPr>
        </p:nvSpPr>
        <p:spPr/>
        <p:txBody>
          <a:bodyPr/>
          <a:lstStyle/>
          <a:p>
            <a:fld id="{DB97557C-07F1-4F6F-B2A1-37771CCEF5CA}" type="slidenum">
              <a:rPr lang="de-DE" smtClean="0"/>
            </a:fld>
            <a:endParaRPr lang="de-DE"/>
          </a:p>
        </p:txBody>
      </p:sp>
      <p:sp>
        <p:nvSpPr>
          <p:cNvPr id="7" name="Titel 6"/>
          <p:cNvSpPr>
            <a:spLocks noGrp="1"/>
          </p:cNvSpPr>
          <p:nvPr>
            <p:ph type="title" hasCustomPrompt="1"/>
          </p:nvPr>
        </p:nvSpPr>
        <p:spPr/>
        <p:txBody>
          <a:bodyPr/>
          <a:lstStyle>
            <a:lvl1pPr marL="0" indent="0" algn="l">
              <a:buNone/>
              <a:defRPr/>
            </a:lvl1pPr>
          </a:lstStyle>
          <a:p>
            <a:r>
              <a:rPr lang="de-DE"/>
              <a:t>Slide Titel (H2, 27pt)</a:t>
            </a:r>
            <a:endParaRPr lang="de-DE"/>
          </a:p>
        </p:txBody>
      </p:sp>
      <p:pic>
        <p:nvPicPr>
          <p:cNvPr id="20" name="Grafik 1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21" name="Grafik 20"/>
          <p:cNvPicPr>
            <a:picLocks noChangeAspect="1"/>
          </p:cNvPicPr>
          <p:nvPr userDrawn="1"/>
        </p:nvPicPr>
        <p:blipFill rotWithShape="1">
          <a:blip r:embed="rId2" cstate="email"/>
          <a:srcRect/>
          <a:stretch>
            <a:fillRect/>
          </a:stretch>
        </p:blipFill>
        <p:spPr>
          <a:xfrm>
            <a:off x="0" y="-22468"/>
            <a:ext cx="9144000" cy="4227092"/>
          </a:xfrm>
          <a:prstGeom prst="rect">
            <a:avLst/>
          </a:prstGeom>
        </p:spPr>
      </p:pic>
      <p:pic>
        <p:nvPicPr>
          <p:cNvPr id="10" name="Grafik 9"/>
          <p:cNvPicPr>
            <a:picLocks noChangeAspect="1"/>
          </p:cNvPicPr>
          <p:nvPr userDrawn="1"/>
        </p:nvPicPr>
        <p:blipFill>
          <a:blip r:embed="rId3" cstate="screen"/>
          <a:stretch>
            <a:fillRect/>
          </a:stretch>
        </p:blipFill>
        <p:spPr>
          <a:xfrm>
            <a:off x="843916" y="4353214"/>
            <a:ext cx="1622444" cy="646067"/>
          </a:xfrm>
          <a:prstGeom prst="rect">
            <a:avLst/>
          </a:prstGeom>
        </p:spPr>
      </p:pic>
      <p:sp>
        <p:nvSpPr>
          <p:cNvPr id="22" name="Rechteck 21"/>
          <p:cNvSpPr/>
          <p:nvPr userDrawn="1"/>
        </p:nvSpPr>
        <p:spPr>
          <a:xfrm>
            <a:off x="0" y="-22468"/>
            <a:ext cx="9144000" cy="4227092"/>
          </a:xfrm>
          <a:prstGeom prst="rect">
            <a:avLst/>
          </a:prstGeom>
          <a:solidFill>
            <a:schemeClr val="accent2">
              <a:alpha val="75000"/>
            </a:schemeClr>
          </a:solidFill>
          <a:ln>
            <a:noFill/>
          </a:ln>
        </p:spPr>
        <p:style>
          <a:lnRef idx="3">
            <a:schemeClr val="lt1"/>
          </a:lnRef>
          <a:fillRef idx="1">
            <a:schemeClr val="accent2"/>
          </a:fillRef>
          <a:effectRef idx="1">
            <a:schemeClr val="accent2"/>
          </a:effectRef>
          <a:fontRef idx="minor">
            <a:schemeClr val="lt1"/>
          </a:fontRef>
        </p:style>
        <p:txBody>
          <a:bodyPr rtlCol="0" anchor="ctr"/>
          <a:lstStyle/>
          <a:p>
            <a:pPr algn="ctr"/>
            <a:endParaRPr lang="de-DE" sz="1015"/>
          </a:p>
        </p:txBody>
      </p:sp>
      <p:grpSp>
        <p:nvGrpSpPr>
          <p:cNvPr id="23" name="Gruppieren 22"/>
          <p:cNvGrpSpPr/>
          <p:nvPr userDrawn="1"/>
        </p:nvGrpSpPr>
        <p:grpSpPr>
          <a:xfrm>
            <a:off x="929640" y="525326"/>
            <a:ext cx="4972329" cy="2953755"/>
            <a:chOff x="1040393" y="901204"/>
            <a:chExt cx="6629772" cy="3938339"/>
          </a:xfrm>
        </p:grpSpPr>
        <p:sp>
          <p:nvSpPr>
            <p:cNvPr id="4" name="Textfeld 3"/>
            <p:cNvSpPr txBox="1"/>
            <p:nvPr userDrawn="1"/>
          </p:nvSpPr>
          <p:spPr>
            <a:xfrm>
              <a:off x="1040393" y="901204"/>
              <a:ext cx="2164080" cy="451405"/>
            </a:xfrm>
            <a:prstGeom prst="rect">
              <a:avLst/>
            </a:prstGeom>
            <a:noFill/>
          </p:spPr>
          <p:txBody>
            <a:bodyPr wrap="square" rtlCol="0">
              <a:spAutoFit/>
            </a:bodyPr>
            <a:lstStyle/>
            <a:p>
              <a:r>
                <a:rPr lang="de-DE" sz="1600" b="1">
                  <a:solidFill>
                    <a:schemeClr val="bg1"/>
                  </a:solidFill>
                  <a:latin typeface="+mn-lt"/>
                </a:rPr>
                <a:t>adelphi</a:t>
              </a:r>
              <a:endParaRPr lang="de-DE" sz="1600" b="1">
                <a:solidFill>
                  <a:schemeClr val="bg1"/>
                </a:solidFill>
                <a:latin typeface="+mn-lt"/>
              </a:endParaRPr>
            </a:p>
          </p:txBody>
        </p:sp>
        <p:sp>
          <p:nvSpPr>
            <p:cNvPr id="15" name="Textfeld 14"/>
            <p:cNvSpPr txBox="1"/>
            <p:nvPr userDrawn="1"/>
          </p:nvSpPr>
          <p:spPr>
            <a:xfrm>
              <a:off x="1040393" y="1574560"/>
              <a:ext cx="3894192" cy="595035"/>
            </a:xfrm>
            <a:prstGeom prst="rect">
              <a:avLst/>
            </a:prstGeom>
            <a:noFill/>
          </p:spPr>
          <p:txBody>
            <a:bodyPr wrap="square" rtlCol="0">
              <a:spAutoFit/>
            </a:bodyPr>
            <a:lstStyle/>
            <a:p>
              <a:r>
                <a:rPr lang="de-DE" sz="1150" b="0" i="0">
                  <a:solidFill>
                    <a:schemeClr val="bg1"/>
                  </a:solidFill>
                  <a:effectLst/>
                  <a:latin typeface="+mj-lt"/>
                </a:rPr>
                <a:t>Sitz der Gesellschaft</a:t>
              </a:r>
              <a:endParaRPr lang="de-DE" sz="1150" b="0" i="0">
                <a:solidFill>
                  <a:schemeClr val="bg1"/>
                </a:solidFill>
                <a:effectLst/>
                <a:latin typeface="+mj-lt"/>
              </a:endParaRPr>
            </a:p>
            <a:p>
              <a:r>
                <a:rPr lang="de-DE" sz="1150" b="0" i="0">
                  <a:solidFill>
                    <a:schemeClr val="bg1"/>
                  </a:solidFill>
                  <a:effectLst/>
                  <a:latin typeface="+mj-lt"/>
                </a:rPr>
                <a:t>Berlin</a:t>
              </a:r>
              <a:endParaRPr lang="de-DE" sz="1150" b="0" i="0">
                <a:solidFill>
                  <a:schemeClr val="bg1"/>
                </a:solidFill>
                <a:effectLst/>
                <a:latin typeface="+mj-lt"/>
              </a:endParaRPr>
            </a:p>
          </p:txBody>
        </p:sp>
        <p:sp>
          <p:nvSpPr>
            <p:cNvPr id="16" name="Textfeld 15"/>
            <p:cNvSpPr txBox="1"/>
            <p:nvPr userDrawn="1"/>
          </p:nvSpPr>
          <p:spPr>
            <a:xfrm>
              <a:off x="1040393" y="2828737"/>
              <a:ext cx="3185532" cy="2010806"/>
            </a:xfrm>
            <a:prstGeom prst="rect">
              <a:avLst/>
            </a:prstGeom>
            <a:noFill/>
          </p:spPr>
          <p:txBody>
            <a:bodyPr wrap="square" rtlCol="0">
              <a:spAutoFit/>
            </a:bodyPr>
            <a:lstStyle/>
            <a:p>
              <a:r>
                <a:rPr lang="de-DE" sz="1150" b="0" i="0">
                  <a:solidFill>
                    <a:schemeClr val="bg1"/>
                  </a:solidFill>
                  <a:effectLst/>
                  <a:latin typeface="+mj-lt"/>
                </a:rPr>
                <a:t>Alt-Moabit 91</a:t>
              </a:r>
              <a:br>
                <a:rPr lang="de-DE" sz="1150" b="0" i="0">
                  <a:solidFill>
                    <a:schemeClr val="bg1"/>
                  </a:solidFill>
                  <a:effectLst/>
                  <a:latin typeface="+mj-lt"/>
                </a:rPr>
              </a:br>
              <a:r>
                <a:rPr lang="de-DE" sz="1150" b="0" i="0">
                  <a:solidFill>
                    <a:schemeClr val="bg1"/>
                  </a:solidFill>
                  <a:effectLst/>
                  <a:latin typeface="+mj-lt"/>
                </a:rPr>
                <a:t>10559 Berlin</a:t>
              </a:r>
              <a:endParaRPr lang="de-DE" sz="1150" b="0" i="0">
                <a:solidFill>
                  <a:schemeClr val="bg1"/>
                </a:solidFill>
                <a:effectLst/>
                <a:latin typeface="+mj-lt"/>
              </a:endParaRPr>
            </a:p>
            <a:p>
              <a:r>
                <a:rPr lang="de-DE" sz="1150" b="0" i="0">
                  <a:solidFill>
                    <a:schemeClr val="bg1"/>
                  </a:solidFill>
                  <a:effectLst/>
                  <a:latin typeface="+mj-lt"/>
                </a:rPr>
                <a:t>T +49 (30) 8900068-0</a:t>
              </a:r>
              <a:br>
                <a:rPr lang="de-DE" sz="1150" b="0" i="0">
                  <a:solidFill>
                    <a:schemeClr val="bg1"/>
                  </a:solidFill>
                  <a:effectLst/>
                  <a:latin typeface="+mj-lt"/>
                </a:rPr>
              </a:br>
              <a:r>
                <a:rPr lang="de-DE" sz="1150" b="0" i="0">
                  <a:solidFill>
                    <a:schemeClr val="bg1"/>
                  </a:solidFill>
                  <a:effectLst/>
                  <a:latin typeface="+mj-lt"/>
                </a:rPr>
                <a:t>F +49 (30) 8900068-10</a:t>
              </a:r>
              <a:endParaRPr lang="de-DE" sz="1150" b="0" i="0">
                <a:solidFill>
                  <a:schemeClr val="bg1"/>
                </a:solidFill>
                <a:effectLst/>
                <a:latin typeface="+mj-lt"/>
              </a:endParaRPr>
            </a:p>
            <a:p>
              <a:endParaRPr lang="de-DE" sz="1150" b="0" i="0">
                <a:solidFill>
                  <a:schemeClr val="bg1"/>
                </a:solidFill>
                <a:effectLst/>
                <a:latin typeface="+mj-lt"/>
              </a:endParaRPr>
            </a:p>
            <a:p>
              <a:r>
                <a:rPr lang="de-DE" sz="1150" b="0" i="0" kern="1200">
                  <a:solidFill>
                    <a:schemeClr val="bg1"/>
                  </a:solidFill>
                  <a:effectLst/>
                  <a:latin typeface="+mj-lt"/>
                  <a:ea typeface="+mn-ea"/>
                  <a:cs typeface="+mn-cs"/>
                </a:rPr>
                <a:t>E  </a:t>
              </a:r>
              <a:r>
                <a:rPr lang="de-DE" sz="1150" b="0" i="0" kern="1200">
                  <a:solidFill>
                    <a:schemeClr val="bg1"/>
                  </a:solidFill>
                  <a:effectLst/>
                  <a:latin typeface="+mj-lt"/>
                  <a:ea typeface="+mn-ea"/>
                  <a:cs typeface="+mn-cs"/>
                  <a:hlinkClick r:id="rId4"/>
                </a:rPr>
                <a:t>office@adelphi.de</a:t>
              </a:r>
              <a:endParaRPr lang="de-DE" sz="1150" b="0" i="0" kern="1200">
                <a:solidFill>
                  <a:schemeClr val="bg1"/>
                </a:solidFill>
                <a:effectLst/>
                <a:latin typeface="+mj-lt"/>
                <a:ea typeface="+mn-ea"/>
                <a:cs typeface="+mn-cs"/>
              </a:endParaRPr>
            </a:p>
            <a:p>
              <a:r>
                <a:rPr lang="de-DE" sz="1150" b="0" i="0" kern="1200">
                  <a:solidFill>
                    <a:schemeClr val="bg1"/>
                  </a:solidFill>
                  <a:effectLst/>
                  <a:latin typeface="+mj-lt"/>
                  <a:ea typeface="+mn-ea"/>
                  <a:cs typeface="+mn-cs"/>
                </a:rPr>
                <a:t>I   </a:t>
              </a:r>
              <a:r>
                <a:rPr lang="de-DE" sz="1150" b="0" i="0" kern="1200">
                  <a:solidFill>
                    <a:schemeClr val="bg2"/>
                  </a:solidFill>
                  <a:effectLst/>
                  <a:latin typeface="+mj-lt"/>
                  <a:ea typeface="+mn-ea"/>
                  <a:cs typeface="+mn-cs"/>
                  <a:hlinkClick r:id="rId5"/>
                </a:rPr>
                <a:t>www.adelphi.de</a:t>
              </a:r>
              <a:endParaRPr lang="de-DE" sz="1150" b="0" i="0" kern="1200">
                <a:solidFill>
                  <a:schemeClr val="bg2"/>
                </a:solidFill>
                <a:effectLst/>
                <a:latin typeface="+mj-lt"/>
                <a:ea typeface="+mn-ea"/>
                <a:cs typeface="+mn-cs"/>
              </a:endParaRPr>
            </a:p>
            <a:p>
              <a:endParaRPr lang="de-DE" sz="1150" b="0">
                <a:solidFill>
                  <a:schemeClr val="bg1"/>
                </a:solidFill>
                <a:latin typeface="+mj-lt"/>
              </a:endParaRPr>
            </a:p>
          </p:txBody>
        </p:sp>
        <p:sp>
          <p:nvSpPr>
            <p:cNvPr id="17" name="Textfeld 16"/>
            <p:cNvSpPr txBox="1"/>
            <p:nvPr userDrawn="1"/>
          </p:nvSpPr>
          <p:spPr>
            <a:xfrm>
              <a:off x="4484633" y="2828736"/>
              <a:ext cx="3185532" cy="1066958"/>
            </a:xfrm>
            <a:prstGeom prst="rect">
              <a:avLst/>
            </a:prstGeom>
            <a:noFill/>
          </p:spPr>
          <p:txBody>
            <a:bodyPr wrap="square" rtlCol="0">
              <a:spAutoFit/>
            </a:bodyPr>
            <a:lstStyle/>
            <a:p>
              <a:r>
                <a:rPr lang="de-DE" sz="1150" b="0" i="0" kern="1200">
                  <a:solidFill>
                    <a:schemeClr val="bg1"/>
                  </a:solidFill>
                  <a:effectLst/>
                  <a:latin typeface="+mj-lt"/>
                  <a:ea typeface="+mn-ea"/>
                  <a:cs typeface="+mn-cs"/>
                </a:rPr>
                <a:t>Landwehrstrasse 37</a:t>
              </a:r>
              <a:br>
                <a:rPr lang="de-DE" sz="1150" b="0" i="0" kern="1200">
                  <a:solidFill>
                    <a:schemeClr val="bg1"/>
                  </a:solidFill>
                  <a:effectLst/>
                  <a:latin typeface="+mj-lt"/>
                  <a:ea typeface="+mn-ea"/>
                  <a:cs typeface="+mn-cs"/>
                </a:rPr>
              </a:br>
              <a:r>
                <a:rPr lang="de-DE" sz="1150" b="0" i="0" kern="1200">
                  <a:solidFill>
                    <a:schemeClr val="bg1"/>
                  </a:solidFill>
                  <a:effectLst/>
                  <a:latin typeface="+mj-lt"/>
                  <a:ea typeface="+mn-ea"/>
                  <a:cs typeface="+mn-cs"/>
                </a:rPr>
                <a:t>80336 München</a:t>
              </a:r>
              <a:endParaRPr lang="de-DE" sz="1150" b="0" i="0" kern="1200">
                <a:solidFill>
                  <a:schemeClr val="bg1"/>
                </a:solidFill>
                <a:effectLst/>
                <a:latin typeface="+mj-lt"/>
                <a:ea typeface="+mn-ea"/>
                <a:cs typeface="+mn-cs"/>
              </a:endParaRPr>
            </a:p>
            <a:p>
              <a:r>
                <a:rPr lang="de-DE" sz="1150" b="0" i="0" kern="1200">
                  <a:solidFill>
                    <a:schemeClr val="bg1"/>
                  </a:solidFill>
                  <a:effectLst/>
                  <a:latin typeface="+mj-lt"/>
                  <a:ea typeface="+mn-ea"/>
                  <a:cs typeface="+mn-cs"/>
                </a:rPr>
                <a:t>T +49 (30) 8900068-140</a:t>
              </a:r>
              <a:br>
                <a:rPr lang="de-DE" sz="1150" b="0" i="0" kern="1200">
                  <a:solidFill>
                    <a:schemeClr val="bg1"/>
                  </a:solidFill>
                  <a:effectLst/>
                  <a:latin typeface="+mj-lt"/>
                  <a:ea typeface="+mn-ea"/>
                  <a:cs typeface="+mn-cs"/>
                </a:rPr>
              </a:br>
              <a:r>
                <a:rPr lang="de-DE" sz="1150" b="0" i="0" kern="1200">
                  <a:solidFill>
                    <a:schemeClr val="bg1"/>
                  </a:solidFill>
                  <a:effectLst/>
                  <a:latin typeface="+mj-lt"/>
                  <a:ea typeface="+mn-ea"/>
                  <a:cs typeface="+mn-cs"/>
                </a:rPr>
                <a:t>F +49 (30) 8900068-1</a:t>
              </a:r>
              <a:endParaRPr lang="de-DE" sz="1150" b="0" i="0" kern="1200">
                <a:solidFill>
                  <a:schemeClr val="bg1"/>
                </a:solidFill>
                <a:effectLst/>
                <a:latin typeface="+mj-lt"/>
                <a:ea typeface="+mn-ea"/>
                <a:cs typeface="+mn-cs"/>
              </a:endParaRPr>
            </a:p>
          </p:txBody>
        </p:sp>
        <p:sp>
          <p:nvSpPr>
            <p:cNvPr id="18" name="Textfeld 17"/>
            <p:cNvSpPr txBox="1"/>
            <p:nvPr userDrawn="1"/>
          </p:nvSpPr>
          <p:spPr>
            <a:xfrm>
              <a:off x="1040393" y="2435352"/>
              <a:ext cx="3894192" cy="359072"/>
            </a:xfrm>
            <a:prstGeom prst="rect">
              <a:avLst/>
            </a:prstGeom>
            <a:noFill/>
          </p:spPr>
          <p:txBody>
            <a:bodyPr wrap="square" rtlCol="0">
              <a:spAutoFit/>
            </a:bodyPr>
            <a:lstStyle/>
            <a:p>
              <a:r>
                <a:rPr lang="de-DE" sz="1150" b="1" i="0">
                  <a:solidFill>
                    <a:schemeClr val="bg1"/>
                  </a:solidFill>
                  <a:effectLst/>
                  <a:latin typeface="+mn-lt"/>
                </a:rPr>
                <a:t>Standorte</a:t>
              </a:r>
              <a:endParaRPr lang="de-DE" sz="1150" b="1" i="0">
                <a:solidFill>
                  <a:schemeClr val="bg1"/>
                </a:solidFill>
                <a:effectLst/>
                <a:latin typeface="+mn-lt"/>
              </a:endParaRPr>
            </a:p>
          </p:txBody>
        </p:sp>
      </p:grpSp>
      <p:sp>
        <p:nvSpPr>
          <p:cNvPr id="2" name="Textfeld 1"/>
          <p:cNvSpPr txBox="1"/>
          <p:nvPr userDrawn="1"/>
        </p:nvSpPr>
        <p:spPr>
          <a:xfrm rot="16200000">
            <a:off x="8161675" y="3228069"/>
            <a:ext cx="1779985" cy="173124"/>
          </a:xfrm>
          <a:prstGeom prst="rect">
            <a:avLst/>
          </a:prstGeom>
          <a:noFill/>
        </p:spPr>
        <p:txBody>
          <a:bodyPr wrap="square" rtlCol="0">
            <a:spAutoFit/>
          </a:bodyPr>
          <a:lstStyle/>
          <a:p>
            <a:r>
              <a:rPr lang="de-DE" sz="525">
                <a:solidFill>
                  <a:schemeClr val="bg1">
                    <a:lumMod val="75000"/>
                  </a:schemeClr>
                </a:solidFill>
                <a:latin typeface="+mj-lt"/>
              </a:rPr>
              <a:t>© Nasa – unsplash.com</a:t>
            </a:r>
            <a:endParaRPr lang="de-DE" sz="525">
              <a:solidFill>
                <a:schemeClr val="bg1">
                  <a:lumMod val="75000"/>
                </a:schemeClr>
              </a:solidFill>
              <a:latin typeface="+mj-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3 - Logo Wall">
    <p:spTree>
      <p:nvGrpSpPr>
        <p:cNvPr id="1" name=""/>
        <p:cNvGrpSpPr/>
        <p:nvPr/>
      </p:nvGrpSpPr>
      <p:grpSpPr>
        <a:xfrm>
          <a:off x="0" y="0"/>
          <a:ext cx="0" cy="0"/>
          <a:chOff x="0" y="0"/>
          <a:chExt cx="0" cy="0"/>
        </a:xfrm>
      </p:grpSpPr>
      <p:sp>
        <p:nvSpPr>
          <p:cNvPr id="10" name="Rechteck 9"/>
          <p:cNvSpPr/>
          <p:nvPr userDrawn="1"/>
        </p:nvSpPr>
        <p:spPr>
          <a:xfrm rot="10800000">
            <a:off x="-1" y="0"/>
            <a:ext cx="7025640" cy="5143500"/>
          </a:xfrm>
          <a:prstGeom prst="rect">
            <a:avLst/>
          </a:prstGeom>
          <a:solidFill>
            <a:schemeClr val="accent3">
              <a:lumMod val="90000"/>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p>
        </p:txBody>
      </p:sp>
      <p:sp>
        <p:nvSpPr>
          <p:cNvPr id="17" name="Bildplatzhalter 16"/>
          <p:cNvSpPr>
            <a:spLocks noGrp="1"/>
          </p:cNvSpPr>
          <p:nvPr>
            <p:ph type="pic" sz="quarter" idx="14"/>
          </p:nvPr>
        </p:nvSpPr>
        <p:spPr>
          <a:xfrm>
            <a:off x="1028700" y="3294648"/>
            <a:ext cx="4002709" cy="1156793"/>
          </a:xfrm>
          <a:solidFill>
            <a:schemeClr val="bg1">
              <a:lumMod val="85000"/>
            </a:schemeClr>
          </a:solidFill>
        </p:spPr>
        <p:txBody>
          <a:bodyPr/>
          <a:lstStyle/>
          <a:p>
            <a:r>
              <a:rPr lang="de-DE"/>
              <a:t>Bild durch Klicken auf Symbol hinzufügen</a:t>
            </a:r>
            <a:endParaRPr lang="de-DE"/>
          </a:p>
        </p:txBody>
      </p:sp>
      <p:sp>
        <p:nvSpPr>
          <p:cNvPr id="18" name="Titel 17"/>
          <p:cNvSpPr>
            <a:spLocks noGrp="1"/>
          </p:cNvSpPr>
          <p:nvPr>
            <p:ph type="title" hasCustomPrompt="1"/>
          </p:nvPr>
        </p:nvSpPr>
        <p:spPr>
          <a:xfrm>
            <a:off x="1028700" y="240208"/>
            <a:ext cx="5387340" cy="1896422"/>
          </a:xfrm>
        </p:spPr>
        <p:txBody>
          <a:bodyPr anchor="b"/>
          <a:lstStyle>
            <a:lvl1pPr marL="0" indent="0">
              <a:lnSpc>
                <a:spcPct val="90000"/>
              </a:lnSpc>
              <a:buNone/>
              <a:defRPr lang="de-DE" sz="3000" b="1" kern="1200" cap="none" spc="-75" baseline="0" dirty="0">
                <a:solidFill>
                  <a:schemeClr val="tx1"/>
                </a:solidFill>
                <a:latin typeface="+mj-lt"/>
                <a:ea typeface="+mj-ea"/>
                <a:cs typeface="Arial" panose="020B0604020202020204" pitchFamily="34" charset="0"/>
              </a:defRPr>
            </a:lvl1pPr>
          </a:lstStyle>
          <a:p>
            <a:r>
              <a:rPr lang="en-US"/>
              <a:t>Edit Presentation Title (H1, 30pt) </a:t>
            </a:r>
            <a:endParaRPr lang="de-DE"/>
          </a:p>
        </p:txBody>
      </p:sp>
      <p:sp>
        <p:nvSpPr>
          <p:cNvPr id="20" name="Textplatzhalter 19"/>
          <p:cNvSpPr>
            <a:spLocks noGrp="1"/>
          </p:cNvSpPr>
          <p:nvPr>
            <p:ph type="body" sz="quarter" idx="15" hasCustomPrompt="1"/>
          </p:nvPr>
        </p:nvSpPr>
        <p:spPr>
          <a:xfrm>
            <a:off x="1028700" y="2209800"/>
            <a:ext cx="5387340" cy="876301"/>
          </a:xfrm>
        </p:spPr>
        <p:txBody>
          <a:bodyPr/>
          <a:lstStyle>
            <a:lvl1pPr>
              <a:defRPr>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14" name="L-Form 13"/>
          <p:cNvSpPr/>
          <p:nvPr userDrawn="1"/>
        </p:nvSpPr>
        <p:spPr>
          <a:xfrm>
            <a:off x="309484" y="3837390"/>
            <a:ext cx="322048" cy="1014571"/>
          </a:xfrm>
          <a:prstGeom prst="corner">
            <a:avLst>
              <a:gd name="adj1" fmla="val 2973"/>
              <a:gd name="adj2" fmla="val 3418"/>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de-DE" sz="1015">
              <a:solidFill>
                <a:schemeClr val="bg1"/>
              </a:solidFill>
            </a:endParaRPr>
          </a:p>
        </p:txBody>
      </p:sp>
      <p:sp>
        <p:nvSpPr>
          <p:cNvPr id="15" name="Textplatzhalter 21"/>
          <p:cNvSpPr>
            <a:spLocks noGrp="1"/>
          </p:cNvSpPr>
          <p:nvPr>
            <p:ph type="body" sz="quarter" idx="16" hasCustomPrompt="1"/>
          </p:nvPr>
        </p:nvSpPr>
        <p:spPr>
          <a:xfrm>
            <a:off x="845819" y="4570100"/>
            <a:ext cx="6179821" cy="541735"/>
          </a:xfrm>
        </p:spPr>
        <p:txBody>
          <a:bodyPr anchor="ctr">
            <a:normAutofit/>
          </a:bodyPr>
          <a:lstStyle>
            <a:lvl1pPr>
              <a:defRPr lang="de-DE" sz="1100" b="0" kern="1200" spc="165" dirty="0">
                <a:solidFill>
                  <a:schemeClr val="accent4"/>
                </a:solidFill>
                <a:latin typeface="+mn-lt"/>
                <a:ea typeface="+mn-ea"/>
                <a:cs typeface="Arial" panose="020B0604020202020204" pitchFamily="34" charset="0"/>
              </a:defRPr>
            </a:lvl1pPr>
          </a:lstStyle>
          <a:p>
            <a:pPr lvl="0"/>
            <a:r>
              <a:rPr lang="de-DE"/>
              <a:t>Conference title, Name </a:t>
            </a:r>
            <a:r>
              <a:rPr lang="de-DE" err="1"/>
              <a:t>of</a:t>
            </a:r>
            <a:r>
              <a:rPr lang="de-DE"/>
              <a:t> Series, Location   |   Name </a:t>
            </a:r>
            <a:r>
              <a:rPr lang="de-DE" err="1"/>
              <a:t>of</a:t>
            </a:r>
            <a:r>
              <a:rPr lang="de-DE"/>
              <a:t> </a:t>
            </a:r>
            <a:r>
              <a:rPr lang="de-DE" err="1"/>
              <a:t>the</a:t>
            </a:r>
            <a:r>
              <a:rPr lang="de-DE"/>
              <a:t> </a:t>
            </a:r>
            <a:r>
              <a:rPr lang="de-DE" err="1"/>
              <a:t>Presenter</a:t>
            </a:r>
            <a:endParaRPr lang="de-DE"/>
          </a:p>
        </p:txBody>
      </p:sp>
      <p:sp>
        <p:nvSpPr>
          <p:cNvPr id="16" name="Textplatzhalter 23"/>
          <p:cNvSpPr>
            <a:spLocks noGrp="1"/>
          </p:cNvSpPr>
          <p:nvPr>
            <p:ph type="body" sz="quarter" idx="17" hasCustomPrompt="1"/>
          </p:nvPr>
        </p:nvSpPr>
        <p:spPr>
          <a:xfrm rot="16200000">
            <a:off x="-1112325" y="1956006"/>
            <a:ext cx="2865357" cy="541735"/>
          </a:xfrm>
        </p:spPr>
        <p:txBody>
          <a:bodyPr anchor="ctr">
            <a:normAutofit/>
          </a:bodyPr>
          <a:lstStyle>
            <a:lvl1pPr>
              <a:defRPr lang="de-DE" sz="1100" b="0" kern="1200" spc="165" dirty="0">
                <a:solidFill>
                  <a:schemeClr val="accent4"/>
                </a:solidFill>
                <a:latin typeface="+mn-lt"/>
                <a:ea typeface="+mn-ea"/>
                <a:cs typeface="Arial" panose="020B0604020202020204" pitchFamily="34" charset="0"/>
              </a:defRPr>
            </a:lvl1pPr>
          </a:lstStyle>
          <a:p>
            <a:pPr lvl="0"/>
            <a:r>
              <a:rPr lang="de-DE"/>
              <a:t>12.04.2022</a:t>
            </a:r>
            <a:endParaRPr lang="de-D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a:xfrm>
            <a:off x="7145111" y="4766469"/>
            <a:ext cx="1808390" cy="273844"/>
          </a:xfrm>
        </p:spPr>
        <p:txBody>
          <a:bodyPr/>
          <a:lstStyle/>
          <a:p>
            <a:fld id="{F384092C-9B9C-9748-AC6A-F06C9D03AD52}" type="slidenum">
              <a:rPr lang="en-US" smtClean="0"/>
            </a:fld>
            <a:endParaRPr lang="en-US"/>
          </a:p>
        </p:txBody>
      </p:sp>
      <p:pic>
        <p:nvPicPr>
          <p:cNvPr id="3" name="Grafik 1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4 - White/Blue">
    <p:spTree>
      <p:nvGrpSpPr>
        <p:cNvPr id="1" name=""/>
        <p:cNvGrpSpPr/>
        <p:nvPr/>
      </p:nvGrpSpPr>
      <p:grpSpPr>
        <a:xfrm>
          <a:off x="0" y="0"/>
          <a:ext cx="0" cy="0"/>
          <a:chOff x="0" y="0"/>
          <a:chExt cx="0" cy="0"/>
        </a:xfrm>
      </p:grpSpPr>
      <p:sp>
        <p:nvSpPr>
          <p:cNvPr id="10" name="Rechteck 9"/>
          <p:cNvSpPr/>
          <p:nvPr userDrawn="1"/>
        </p:nvSpPr>
        <p:spPr>
          <a:xfrm rot="10800000">
            <a:off x="2297430" y="0"/>
            <a:ext cx="6846568" cy="5143500"/>
          </a:xfrm>
          <a:prstGeom prst="rect">
            <a:avLst/>
          </a:prstGeom>
          <a:solidFill>
            <a:schemeClr val="accent3">
              <a:lumMod val="90000"/>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solidFill>
                <a:schemeClr val="accent4"/>
              </a:solidFill>
            </a:endParaRPr>
          </a:p>
        </p:txBody>
      </p:sp>
      <p:sp>
        <p:nvSpPr>
          <p:cNvPr id="17" name="Bildplatzhalter 16"/>
          <p:cNvSpPr>
            <a:spLocks noGrp="1"/>
          </p:cNvSpPr>
          <p:nvPr>
            <p:ph type="pic" sz="quarter" idx="14"/>
          </p:nvPr>
        </p:nvSpPr>
        <p:spPr>
          <a:xfrm>
            <a:off x="3541854" y="1015679"/>
            <a:ext cx="4810381" cy="2815490"/>
          </a:xfrm>
          <a:solidFill>
            <a:schemeClr val="bg1">
              <a:lumMod val="85000"/>
            </a:schemeClr>
          </a:solidFill>
        </p:spPr>
        <p:txBody>
          <a:bodyPr/>
          <a:lstStyle/>
          <a:p>
            <a:r>
              <a:rPr lang="de-DE"/>
              <a:t>Bild durch Klicken auf Symbol hinzufügen</a:t>
            </a:r>
            <a:endParaRPr lang="de-DE"/>
          </a:p>
        </p:txBody>
      </p:sp>
      <p:sp>
        <p:nvSpPr>
          <p:cNvPr id="18" name="Titel 17"/>
          <p:cNvSpPr>
            <a:spLocks noGrp="1"/>
          </p:cNvSpPr>
          <p:nvPr>
            <p:ph type="title" hasCustomPrompt="1"/>
          </p:nvPr>
        </p:nvSpPr>
        <p:spPr>
          <a:xfrm>
            <a:off x="788692" y="699543"/>
            <a:ext cx="4057295" cy="1872208"/>
          </a:xfrm>
        </p:spPr>
        <p:txBody>
          <a:bodyPr anchor="b"/>
          <a:lstStyle>
            <a:lvl1pPr marL="0" indent="0">
              <a:lnSpc>
                <a:spcPct val="90000"/>
              </a:lnSpc>
              <a:buNone/>
              <a:defRPr lang="de-DE" sz="3000" b="1" kern="1200" cap="none" spc="-75" baseline="0" dirty="0">
                <a:solidFill>
                  <a:schemeClr val="tx1"/>
                </a:solidFill>
                <a:latin typeface="+mj-lt"/>
                <a:ea typeface="+mj-ea"/>
                <a:cs typeface="Arial" panose="020B0604020202020204" pitchFamily="34" charset="0"/>
              </a:defRPr>
            </a:lvl1pPr>
          </a:lstStyle>
          <a:p>
            <a:r>
              <a:rPr lang="en-US"/>
              <a:t>Edit Presentation Title (H1, 30pt) </a:t>
            </a:r>
            <a:endParaRPr lang="de-DE"/>
          </a:p>
        </p:txBody>
      </p:sp>
      <p:sp>
        <p:nvSpPr>
          <p:cNvPr id="20" name="Textplatzhalter 19"/>
          <p:cNvSpPr>
            <a:spLocks noGrp="1"/>
          </p:cNvSpPr>
          <p:nvPr>
            <p:ph type="body" sz="quarter" idx="15" hasCustomPrompt="1"/>
          </p:nvPr>
        </p:nvSpPr>
        <p:spPr>
          <a:xfrm>
            <a:off x="788692" y="2694448"/>
            <a:ext cx="2449326" cy="1576703"/>
          </a:xfrm>
        </p:spPr>
        <p:txBody>
          <a:bodyPr/>
          <a:lstStyle>
            <a:lvl1pPr>
              <a:defRPr>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22" name="Textplatzhalter 21"/>
          <p:cNvSpPr>
            <a:spLocks noGrp="1"/>
          </p:cNvSpPr>
          <p:nvPr>
            <p:ph type="body" sz="quarter" idx="16" hasCustomPrompt="1"/>
          </p:nvPr>
        </p:nvSpPr>
        <p:spPr>
          <a:xfrm>
            <a:off x="2413321" y="4570100"/>
            <a:ext cx="5901752" cy="541735"/>
          </a:xfrm>
        </p:spPr>
        <p:txBody>
          <a:bodyPr anchor="ctr">
            <a:normAutofit/>
          </a:bodyPr>
          <a:lstStyle>
            <a:lvl1pPr algn="r">
              <a:defRPr lang="de-DE" sz="1100" b="0" kern="1200" spc="165" dirty="0">
                <a:solidFill>
                  <a:schemeClr val="accent4"/>
                </a:solidFill>
                <a:latin typeface="+mn-lt"/>
                <a:ea typeface="+mn-ea"/>
                <a:cs typeface="Arial" panose="020B0604020202020204" pitchFamily="34" charset="0"/>
              </a:defRPr>
            </a:lvl1pPr>
          </a:lstStyle>
          <a:p>
            <a:pPr lvl="0"/>
            <a:r>
              <a:rPr lang="de-DE"/>
              <a:t>Conference title, Name </a:t>
            </a:r>
            <a:r>
              <a:rPr lang="de-DE" err="1"/>
              <a:t>of</a:t>
            </a:r>
            <a:r>
              <a:rPr lang="de-DE"/>
              <a:t> Series, Location   |   Name </a:t>
            </a:r>
            <a:r>
              <a:rPr lang="de-DE" err="1"/>
              <a:t>of</a:t>
            </a:r>
            <a:r>
              <a:rPr lang="de-DE"/>
              <a:t> </a:t>
            </a:r>
            <a:r>
              <a:rPr lang="de-DE" err="1"/>
              <a:t>the</a:t>
            </a:r>
            <a:r>
              <a:rPr lang="de-DE"/>
              <a:t> </a:t>
            </a:r>
            <a:r>
              <a:rPr lang="de-DE" err="1"/>
              <a:t>Presenter</a:t>
            </a:r>
            <a:endParaRPr lang="de-DE"/>
          </a:p>
        </p:txBody>
      </p:sp>
      <p:sp>
        <p:nvSpPr>
          <p:cNvPr id="24" name="Textplatzhalter 23"/>
          <p:cNvSpPr>
            <a:spLocks noGrp="1"/>
          </p:cNvSpPr>
          <p:nvPr>
            <p:ph type="body" sz="quarter" idx="17" hasCustomPrompt="1"/>
          </p:nvPr>
        </p:nvSpPr>
        <p:spPr>
          <a:xfrm rot="16200000">
            <a:off x="7343695" y="1956007"/>
            <a:ext cx="2865357" cy="541735"/>
          </a:xfrm>
        </p:spPr>
        <p:txBody>
          <a:bodyPr anchor="ctr">
            <a:normAutofit/>
          </a:bodyPr>
          <a:lstStyle>
            <a:lvl1pPr>
              <a:defRPr lang="de-DE" sz="1100" b="0" kern="1200" spc="165" dirty="0">
                <a:solidFill>
                  <a:schemeClr val="accent4"/>
                </a:solidFill>
                <a:latin typeface="+mn-lt"/>
                <a:ea typeface="+mn-ea"/>
                <a:cs typeface="Arial" panose="020B0604020202020204" pitchFamily="34" charset="0"/>
              </a:defRPr>
            </a:lvl1pPr>
          </a:lstStyle>
          <a:p>
            <a:pPr lvl="0"/>
            <a:r>
              <a:rPr lang="de-DE"/>
              <a:t>12.04.2022</a:t>
            </a:r>
            <a:endParaRPr lang="de-DE"/>
          </a:p>
        </p:txBody>
      </p:sp>
      <p:sp>
        <p:nvSpPr>
          <p:cNvPr id="13" name="L-Form 12"/>
          <p:cNvSpPr/>
          <p:nvPr userDrawn="1"/>
        </p:nvSpPr>
        <p:spPr>
          <a:xfrm flipH="1">
            <a:off x="8487231" y="3843105"/>
            <a:ext cx="322048" cy="1014571"/>
          </a:xfrm>
          <a:prstGeom prst="corner">
            <a:avLst>
              <a:gd name="adj1" fmla="val 2973"/>
              <a:gd name="adj2" fmla="val 3418"/>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de-DE" sz="1015">
              <a:solidFill>
                <a:schemeClr val="bg1"/>
              </a:solidFill>
            </a:endParaRPr>
          </a:p>
        </p:txBody>
      </p:sp>
      <p:pic>
        <p:nvPicPr>
          <p:cNvPr id="14" name="Grafik 13"/>
          <p:cNvPicPr>
            <a:picLocks noChangeAspect="1"/>
          </p:cNvPicPr>
          <p:nvPr userDrawn="1"/>
        </p:nvPicPr>
        <p:blipFill rotWithShape="1">
          <a:blip r:embed="rId2" cstate="screen">
            <a:extLst>
              <a:ext uri="{96DAC541-7B7A-43D3-8B79-37D633B846F1}">
                <asvg:svgBlip xmlns:asvg="http://schemas.microsoft.com/office/drawing/2016/SVG/main" r:embed="rId3"/>
              </a:ext>
            </a:extLst>
          </a:blip>
          <a:srcRect l="16230" t="29007" r="15600" b="28333"/>
          <a:stretch>
            <a:fillRect/>
          </a:stretch>
        </p:blipFill>
        <p:spPr>
          <a:xfrm>
            <a:off x="774000" y="4608000"/>
            <a:ext cx="1220399" cy="4068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5 - No image">
    <p:spTree>
      <p:nvGrpSpPr>
        <p:cNvPr id="1" name=""/>
        <p:cNvGrpSpPr/>
        <p:nvPr/>
      </p:nvGrpSpPr>
      <p:grpSpPr>
        <a:xfrm>
          <a:off x="0" y="0"/>
          <a:ext cx="0" cy="0"/>
          <a:chOff x="0" y="0"/>
          <a:chExt cx="0" cy="0"/>
        </a:xfrm>
      </p:grpSpPr>
      <p:sp>
        <p:nvSpPr>
          <p:cNvPr id="15" name="Rechteck 14"/>
          <p:cNvSpPr/>
          <p:nvPr userDrawn="1"/>
        </p:nvSpPr>
        <p:spPr>
          <a:xfrm rot="10800000">
            <a:off x="-5020" y="0"/>
            <a:ext cx="9154040" cy="5147059"/>
          </a:xfrm>
          <a:prstGeom prst="rect">
            <a:avLst/>
          </a:prstGeom>
          <a:solidFill>
            <a:schemeClr val="accent1">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1015">
              <a:latin typeface="Arial Black" panose="020B0A04020102020204" pitchFamily="34" charset="0"/>
            </a:endParaRPr>
          </a:p>
        </p:txBody>
      </p:sp>
      <p:pic>
        <p:nvPicPr>
          <p:cNvPr id="8" name="Grafik 7"/>
          <p:cNvPicPr>
            <a:picLocks noChangeAspect="1"/>
          </p:cNvPicPr>
          <p:nvPr userDrawn="1"/>
        </p:nvPicPr>
        <p:blipFill rotWithShape="1">
          <a:blip r:embed="rId2" cstate="screen"/>
          <a:srcRect/>
          <a:stretch>
            <a:fillRect/>
          </a:stretch>
        </p:blipFill>
        <p:spPr>
          <a:xfrm rot="5400000">
            <a:off x="5724128" y="-578354"/>
            <a:ext cx="3748711" cy="3748711"/>
          </a:xfrm>
          <a:prstGeom prst="ellipse">
            <a:avLst/>
          </a:prstGeom>
        </p:spPr>
      </p:pic>
      <p:sp>
        <p:nvSpPr>
          <p:cNvPr id="14" name="L-Form 13"/>
          <p:cNvSpPr/>
          <p:nvPr userDrawn="1"/>
        </p:nvSpPr>
        <p:spPr>
          <a:xfrm>
            <a:off x="309484" y="3837390"/>
            <a:ext cx="322048" cy="1014571"/>
          </a:xfrm>
          <a:prstGeom prst="corner">
            <a:avLst>
              <a:gd name="adj1" fmla="val 2973"/>
              <a:gd name="adj2" fmla="val 341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solidFill>
                <a:schemeClr val="bg1"/>
              </a:solidFill>
            </a:endParaRPr>
          </a:p>
        </p:txBody>
      </p:sp>
      <p:sp>
        <p:nvSpPr>
          <p:cNvPr id="18" name="Titel 17"/>
          <p:cNvSpPr>
            <a:spLocks noGrp="1"/>
          </p:cNvSpPr>
          <p:nvPr>
            <p:ph type="title" hasCustomPrompt="1"/>
          </p:nvPr>
        </p:nvSpPr>
        <p:spPr>
          <a:xfrm>
            <a:off x="1547664" y="1275606"/>
            <a:ext cx="5760640" cy="1683734"/>
          </a:xfrm>
        </p:spPr>
        <p:txBody>
          <a:bodyPr anchor="b"/>
          <a:lstStyle>
            <a:lvl1pPr marL="0" indent="0">
              <a:lnSpc>
                <a:spcPct val="90000"/>
              </a:lnSpc>
              <a:buNone/>
              <a:defRPr lang="de-DE" sz="3000" b="1" kern="1200" cap="none" spc="-75" baseline="0" dirty="0">
                <a:solidFill>
                  <a:schemeClr val="bg1"/>
                </a:solidFill>
                <a:latin typeface="+mj-lt"/>
                <a:ea typeface="+mj-ea"/>
                <a:cs typeface="Arial" panose="020B0604020202020204" pitchFamily="34" charset="0"/>
              </a:defRPr>
            </a:lvl1pPr>
          </a:lstStyle>
          <a:p>
            <a:r>
              <a:rPr lang="en-US"/>
              <a:t>Edit Presentation Title (H1, 30pt) </a:t>
            </a:r>
            <a:endParaRPr lang="de-DE"/>
          </a:p>
        </p:txBody>
      </p:sp>
      <p:sp>
        <p:nvSpPr>
          <p:cNvPr id="20" name="Textplatzhalter 19"/>
          <p:cNvSpPr>
            <a:spLocks noGrp="1"/>
          </p:cNvSpPr>
          <p:nvPr>
            <p:ph type="body" sz="quarter" idx="15" hasCustomPrompt="1"/>
          </p:nvPr>
        </p:nvSpPr>
        <p:spPr>
          <a:xfrm>
            <a:off x="1547663" y="3043753"/>
            <a:ext cx="4752527" cy="1223086"/>
          </a:xfrm>
        </p:spPr>
        <p:txBody>
          <a:bodyPr/>
          <a:lstStyle>
            <a:lvl1pPr>
              <a:defRPr>
                <a:latin typeface="+mn-lt"/>
              </a:defRPr>
            </a:lvl1pPr>
          </a:lstStyle>
          <a:p>
            <a:pPr lvl="0"/>
            <a:r>
              <a:rPr lang="de-DE"/>
              <a:t>Edit </a:t>
            </a:r>
            <a:r>
              <a:rPr lang="de-DE" err="1"/>
              <a:t>Subtitle</a:t>
            </a:r>
            <a:r>
              <a:rPr lang="de-DE"/>
              <a:t> (H3, 18pt) Lorem Ipsum </a:t>
            </a:r>
            <a:r>
              <a:rPr lang="de-DE" err="1"/>
              <a:t>Dolor</a:t>
            </a:r>
            <a:r>
              <a:rPr lang="de-DE"/>
              <a:t> Sit Amet</a:t>
            </a:r>
            <a:endParaRPr lang="de-DE"/>
          </a:p>
        </p:txBody>
      </p:sp>
      <p:sp>
        <p:nvSpPr>
          <p:cNvPr id="22" name="Textplatzhalter 21"/>
          <p:cNvSpPr>
            <a:spLocks noGrp="1"/>
          </p:cNvSpPr>
          <p:nvPr>
            <p:ph type="body" sz="quarter" idx="16" hasCustomPrompt="1"/>
          </p:nvPr>
        </p:nvSpPr>
        <p:spPr>
          <a:xfrm>
            <a:off x="845819" y="4570100"/>
            <a:ext cx="6624509" cy="541735"/>
          </a:xfrm>
        </p:spPr>
        <p:txBody>
          <a:bodyPr anchor="ctr">
            <a:normAutofit/>
          </a:bodyPr>
          <a:lstStyle>
            <a:lvl1pPr>
              <a:defRPr lang="de-DE" sz="1100" b="0" kern="1200" spc="165" dirty="0">
                <a:solidFill>
                  <a:schemeClr val="bg1"/>
                </a:solidFill>
                <a:latin typeface="+mn-lt"/>
                <a:ea typeface="+mn-ea"/>
                <a:cs typeface="Arial" panose="020B0604020202020204" pitchFamily="34" charset="0"/>
              </a:defRPr>
            </a:lvl1pPr>
          </a:lstStyle>
          <a:p>
            <a:pPr lvl="0"/>
            <a:r>
              <a:rPr lang="de-DE"/>
              <a:t>Conference title, Name </a:t>
            </a:r>
            <a:r>
              <a:rPr lang="de-DE" err="1"/>
              <a:t>of</a:t>
            </a:r>
            <a:r>
              <a:rPr lang="de-DE"/>
              <a:t> Series, Location   |   Name </a:t>
            </a:r>
            <a:r>
              <a:rPr lang="de-DE" err="1"/>
              <a:t>of</a:t>
            </a:r>
            <a:r>
              <a:rPr lang="de-DE"/>
              <a:t> </a:t>
            </a:r>
            <a:r>
              <a:rPr lang="de-DE" err="1"/>
              <a:t>the</a:t>
            </a:r>
            <a:r>
              <a:rPr lang="de-DE"/>
              <a:t> </a:t>
            </a:r>
            <a:r>
              <a:rPr lang="de-DE" err="1"/>
              <a:t>Presenter</a:t>
            </a:r>
            <a:endParaRPr lang="de-DE"/>
          </a:p>
        </p:txBody>
      </p:sp>
      <p:sp>
        <p:nvSpPr>
          <p:cNvPr id="24" name="Textplatzhalter 23"/>
          <p:cNvSpPr>
            <a:spLocks noGrp="1"/>
          </p:cNvSpPr>
          <p:nvPr>
            <p:ph type="body" sz="quarter" idx="17" hasCustomPrompt="1"/>
          </p:nvPr>
        </p:nvSpPr>
        <p:spPr>
          <a:xfrm rot="16200000">
            <a:off x="-1112325" y="1956006"/>
            <a:ext cx="2865357" cy="541735"/>
          </a:xfrm>
        </p:spPr>
        <p:txBody>
          <a:bodyPr anchor="ctr">
            <a:normAutofit/>
          </a:bodyPr>
          <a:lstStyle>
            <a:lvl1pPr>
              <a:defRPr lang="de-DE" sz="1100" b="0" kern="1200" spc="165" dirty="0">
                <a:solidFill>
                  <a:schemeClr val="bg1"/>
                </a:solidFill>
                <a:latin typeface="+mn-lt"/>
                <a:ea typeface="+mn-ea"/>
                <a:cs typeface="Arial" panose="020B0604020202020204" pitchFamily="34" charset="0"/>
              </a:defRPr>
            </a:lvl1pPr>
          </a:lstStyle>
          <a:p>
            <a:pPr lvl="0"/>
            <a:r>
              <a:rPr lang="de-DE"/>
              <a:t>12.04.2022</a:t>
            </a:r>
            <a:endParaRPr lang="de-DE"/>
          </a:p>
        </p:txBody>
      </p:sp>
      <p:pic>
        <p:nvPicPr>
          <p:cNvPr id="3" name="Grafik 2"/>
          <p:cNvPicPr>
            <a:picLocks noChangeAspect="1"/>
          </p:cNvPicPr>
          <p:nvPr userDrawn="1"/>
        </p:nvPicPr>
        <p:blipFill rotWithShape="1">
          <a:blip r:embed="rId3" cstate="screen">
            <a:extLst>
              <a:ext uri="{96DAC541-7B7A-43D3-8B79-37D633B846F1}">
                <asvg:svgBlip xmlns:asvg="http://schemas.microsoft.com/office/drawing/2016/SVG/main" r:embed="rId4"/>
              </a:ext>
            </a:extLst>
          </a:blip>
          <a:srcRect l="15196" t="27911" r="15486" b="29297"/>
          <a:stretch>
            <a:fillRect/>
          </a:stretch>
        </p:blipFill>
        <p:spPr>
          <a:xfrm>
            <a:off x="7736802" y="4586348"/>
            <a:ext cx="1238352" cy="407208"/>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pter Start Slide">
    <p:spTree>
      <p:nvGrpSpPr>
        <p:cNvPr id="1" name=""/>
        <p:cNvGrpSpPr/>
        <p:nvPr/>
      </p:nvGrpSpPr>
      <p:grpSpPr>
        <a:xfrm>
          <a:off x="0" y="0"/>
          <a:ext cx="0" cy="0"/>
          <a:chOff x="0" y="0"/>
          <a:chExt cx="0" cy="0"/>
        </a:xfrm>
      </p:grpSpPr>
      <p:sp>
        <p:nvSpPr>
          <p:cNvPr id="9" name="Rechteck 8"/>
          <p:cNvSpPr/>
          <p:nvPr userDrawn="1"/>
        </p:nvSpPr>
        <p:spPr>
          <a:xfrm>
            <a:off x="0" y="0"/>
            <a:ext cx="9144000" cy="5143500"/>
          </a:xfrm>
          <a:prstGeom prst="rect">
            <a:avLst/>
          </a:prstGeom>
          <a:solidFill>
            <a:srgbClr val="BDCDDB">
              <a:alpha val="6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latin typeface="Arial Black" panose="020B0A04020102020204" pitchFamily="34" charset="0"/>
            </a:endParaRPr>
          </a:p>
        </p:txBody>
      </p:sp>
      <p:sp>
        <p:nvSpPr>
          <p:cNvPr id="4" name="Textplatzhalter 3"/>
          <p:cNvSpPr>
            <a:spLocks noGrp="1"/>
          </p:cNvSpPr>
          <p:nvPr>
            <p:ph type="body" sz="quarter" idx="19" hasCustomPrompt="1"/>
          </p:nvPr>
        </p:nvSpPr>
        <p:spPr>
          <a:xfrm>
            <a:off x="3268738" y="707062"/>
            <a:ext cx="4276277" cy="3823076"/>
          </a:xfrm>
        </p:spPr>
        <p:txBody>
          <a:bodyPr wrap="none" anchor="ctr"/>
          <a:lstStyle>
            <a:lvl1pPr algn="ctr">
              <a:defRPr sz="22500" b="1">
                <a:solidFill>
                  <a:schemeClr val="bg1"/>
                </a:solidFill>
                <a:latin typeface="+mn-lt"/>
              </a:defRPr>
            </a:lvl1pPr>
          </a:lstStyle>
          <a:p>
            <a:pPr lvl="0"/>
            <a:r>
              <a:rPr lang="de-DE"/>
              <a:t>1</a:t>
            </a:r>
            <a:endParaRPr lang="de-DE"/>
          </a:p>
        </p:txBody>
      </p:sp>
      <p:sp>
        <p:nvSpPr>
          <p:cNvPr id="2" name="Titel 1"/>
          <p:cNvSpPr>
            <a:spLocks noGrp="1"/>
          </p:cNvSpPr>
          <p:nvPr>
            <p:ph type="title" hasCustomPrompt="1"/>
          </p:nvPr>
        </p:nvSpPr>
        <p:spPr>
          <a:xfrm>
            <a:off x="3635896" y="1234440"/>
            <a:ext cx="4502264" cy="3070860"/>
          </a:xfrm>
        </p:spPr>
        <p:txBody>
          <a:bodyPr anchor="ctr"/>
          <a:lstStyle>
            <a:lvl1pPr marL="0" indent="0" algn="l">
              <a:lnSpc>
                <a:spcPct val="90000"/>
              </a:lnSpc>
              <a:buNone/>
              <a:defRPr sz="3000" cap="none" baseline="0"/>
            </a:lvl1pPr>
          </a:lstStyle>
          <a:p>
            <a:r>
              <a:rPr lang="de-DE"/>
              <a:t>Edit Chapter Headline</a:t>
            </a:r>
            <a:r>
              <a:rPr lang="en-US"/>
              <a:t> (H1, 30pt) </a:t>
            </a:r>
            <a:r>
              <a:rPr lang="de-DE"/>
              <a:t> </a:t>
            </a:r>
            <a:endParaRPr lang="de-DE"/>
          </a:p>
        </p:txBody>
      </p:sp>
      <p:sp>
        <p:nvSpPr>
          <p:cNvPr id="8" name="Bildplatzhalter 7"/>
          <p:cNvSpPr>
            <a:spLocks noGrp="1"/>
          </p:cNvSpPr>
          <p:nvPr>
            <p:ph type="pic" sz="quarter" idx="13"/>
          </p:nvPr>
        </p:nvSpPr>
        <p:spPr>
          <a:xfrm>
            <a:off x="0" y="0"/>
            <a:ext cx="2120504" cy="5143500"/>
          </a:xfrm>
          <a:solidFill>
            <a:schemeClr val="bg1">
              <a:lumMod val="85000"/>
            </a:schemeClr>
          </a:solidFill>
        </p:spPr>
        <p:txBody>
          <a:bodyPr/>
          <a:lstStyle/>
          <a:p>
            <a:r>
              <a:rPr lang="de-DE"/>
              <a:t>Bild durch Klicken auf Symbol hinzufügen</a:t>
            </a:r>
            <a:endParaRPr lang="de-DE"/>
          </a:p>
        </p:txBody>
      </p:sp>
      <p:sp>
        <p:nvSpPr>
          <p:cNvPr id="16" name="Fußzeilenplatzhalter 15"/>
          <p:cNvSpPr>
            <a:spLocks noGrp="1"/>
          </p:cNvSpPr>
          <p:nvPr>
            <p:ph type="ftr" sz="quarter" idx="21"/>
          </p:nvPr>
        </p:nvSpPr>
        <p:spPr/>
        <p:txBody>
          <a:bodyPr/>
          <a:lstStyle>
            <a:lvl1pPr>
              <a:defRPr>
                <a:latin typeface="+mn-lt"/>
              </a:defRPr>
            </a:lvl1pPr>
          </a:lstStyle>
          <a:p>
            <a:r>
              <a:rPr lang="de-DE"/>
              <a:t>Project Name</a:t>
            </a:r>
            <a:endParaRPr lang="de-DE"/>
          </a:p>
        </p:txBody>
      </p:sp>
      <p:sp>
        <p:nvSpPr>
          <p:cNvPr id="17" name="Foliennummernplatzhalter 16"/>
          <p:cNvSpPr>
            <a:spLocks noGrp="1"/>
          </p:cNvSpPr>
          <p:nvPr>
            <p:ph type="sldNum" sz="quarter" idx="22"/>
          </p:nvPr>
        </p:nvSpPr>
        <p:spPr/>
        <p:txBody>
          <a:bodyPr/>
          <a:lstStyle>
            <a:lvl1pPr>
              <a:defRPr>
                <a:latin typeface="+mn-lt"/>
              </a:defRPr>
            </a:lvl1pPr>
          </a:lstStyle>
          <a:p>
            <a:fld id="{DB97557C-07F1-4F6F-B2A1-37771CCEF5CA}" type="slidenum">
              <a:rPr lang="de-DE" smtClean="0"/>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6 Blank">
    <p:spTree>
      <p:nvGrpSpPr>
        <p:cNvPr id="1" name=""/>
        <p:cNvGrpSpPr/>
        <p:nvPr/>
      </p:nvGrpSpPr>
      <p:grpSpPr>
        <a:xfrm>
          <a:off x="0" y="0"/>
          <a:ext cx="0" cy="0"/>
          <a:chOff x="0" y="0"/>
          <a:chExt cx="0" cy="0"/>
        </a:xfrm>
      </p:grpSpPr>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a:xfrm>
            <a:off x="899593" y="1131590"/>
            <a:ext cx="6552727" cy="1800200"/>
          </a:xfrm>
        </p:spPr>
        <p:txBody>
          <a:bodyPr anchor="b"/>
          <a:lstStyle>
            <a:lvl1pPr>
              <a:defRPr lang="en-US" sz="3000" dirty="0" smtClean="0"/>
            </a:lvl1pPr>
          </a:lstStyle>
          <a:p>
            <a:r>
              <a:rPr lang="en-US"/>
              <a:t>Edit Presentation Title (H1, 30pt)</a:t>
            </a:r>
            <a:endParaRPr lang="de-DE"/>
          </a:p>
        </p:txBody>
      </p:sp>
      <p:sp>
        <p:nvSpPr>
          <p:cNvPr id="7" name="Textplatzhalter 8"/>
          <p:cNvSpPr>
            <a:spLocks noGrp="1"/>
          </p:cNvSpPr>
          <p:nvPr>
            <p:ph type="body" sz="quarter" idx="13" hasCustomPrompt="1"/>
          </p:nvPr>
        </p:nvSpPr>
        <p:spPr>
          <a:xfrm>
            <a:off x="900113" y="3147814"/>
            <a:ext cx="6552208" cy="1382515"/>
          </a:xfrm>
        </p:spPr>
        <p:txBody>
          <a:bodyPr/>
          <a:lstStyle>
            <a:lvl1pPr>
              <a:defRPr>
                <a:latin typeface="+mn-lt"/>
              </a:defRPr>
            </a:lvl1pPr>
            <a:lvl2pPr>
              <a:defRPr/>
            </a:lvl2pPr>
            <a:lvl3pPr>
              <a:defRPr/>
            </a:lvl3pPr>
            <a:lvl4pPr>
              <a:defRPr/>
            </a:lvl4pPr>
          </a:lstStyle>
          <a:p>
            <a:pPr lvl="0"/>
            <a:r>
              <a:rPr lang="de-DE"/>
              <a:t>Edit </a:t>
            </a:r>
            <a:r>
              <a:rPr lang="de-DE" err="1"/>
              <a:t>Subtitle</a:t>
            </a:r>
            <a:r>
              <a:rPr lang="de-DE"/>
              <a:t> (H3, 18pt)</a:t>
            </a:r>
            <a:endParaRPr lang="de-DE"/>
          </a:p>
        </p:txBody>
      </p:sp>
      <p:pic>
        <p:nvPicPr>
          <p:cNvPr id="3" name="Grafik 1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 Column Text blanko">
    <p:spTree>
      <p:nvGrpSpPr>
        <p:cNvPr id="1" name=""/>
        <p:cNvGrpSpPr/>
        <p:nvPr/>
      </p:nvGrpSpPr>
      <p:grpSpPr>
        <a:xfrm>
          <a:off x="0" y="0"/>
          <a:ext cx="0" cy="0"/>
          <a:chOff x="0" y="0"/>
          <a:chExt cx="0" cy="0"/>
        </a:xfrm>
      </p:grpSpPr>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p:txBody>
          <a:bodyPr/>
          <a:lstStyle>
            <a:lvl1pPr>
              <a:defRPr/>
            </a:lvl1pPr>
          </a:lstStyle>
          <a:p>
            <a:r>
              <a:rPr lang="de-DE"/>
              <a:t>Slide Titel (H2, 27pt)</a:t>
            </a:r>
            <a:endParaRPr lang="de-DE"/>
          </a:p>
        </p:txBody>
      </p:sp>
      <p:sp>
        <p:nvSpPr>
          <p:cNvPr id="7" name="Textplatzhalter 8"/>
          <p:cNvSpPr>
            <a:spLocks noGrp="1"/>
          </p:cNvSpPr>
          <p:nvPr>
            <p:ph type="body" sz="quarter" idx="13" hasCustomPrompt="1"/>
          </p:nvPr>
        </p:nvSpPr>
        <p:spPr>
          <a:xfrm>
            <a:off x="900112" y="1563688"/>
            <a:ext cx="7272287" cy="2966641"/>
          </a:xfrm>
        </p:spPr>
        <p:txBody>
          <a:bodyPr/>
          <a:lstStyle>
            <a:lvl1pPr>
              <a:defRPr/>
            </a:lvl1pPr>
            <a:lvl2pPr>
              <a:defRPr/>
            </a:lvl2pPr>
            <a:lvl3pPr>
              <a:defRPr/>
            </a:lvl3pPr>
            <a:lvl4pPr>
              <a:defRPr/>
            </a:lvl4pPr>
          </a:lstStyle>
          <a:p>
            <a:pPr lvl="0"/>
            <a:r>
              <a:rPr lang="en-US"/>
              <a:t>Edit Body Text (B1, 18pt)</a:t>
            </a:r>
            <a:endParaRPr lang="en-US"/>
          </a:p>
          <a:p>
            <a:pPr lvl="1"/>
            <a:r>
              <a:rPr lang="de-DE"/>
              <a:t>Second Level</a:t>
            </a:r>
            <a:endParaRPr lang="de-DE"/>
          </a:p>
          <a:p>
            <a:pPr lvl="2"/>
            <a:r>
              <a:rPr lang="de-DE"/>
              <a:t>Third Level</a:t>
            </a:r>
            <a:endParaRPr lang="de-DE"/>
          </a:p>
          <a:p>
            <a:pPr lvl="3"/>
            <a:r>
              <a:rPr lang="en-US" noProof="0"/>
              <a:t>Fourth</a:t>
            </a:r>
            <a:r>
              <a:rPr lang="de-DE"/>
              <a:t> Level</a:t>
            </a:r>
            <a:endParaRPr lang="de-DE"/>
          </a:p>
          <a:p>
            <a:pPr lvl="0"/>
            <a:endParaRPr lang="de-DE"/>
          </a:p>
        </p:txBody>
      </p:sp>
      <p:pic>
        <p:nvPicPr>
          <p:cNvPr id="3" name="Grafik 1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6" name="Textplatzhalter 8"/>
          <p:cNvSpPr>
            <a:spLocks noGrp="1"/>
          </p:cNvSpPr>
          <p:nvPr>
            <p:ph type="body" sz="quarter" idx="13" hasCustomPrompt="1"/>
          </p:nvPr>
        </p:nvSpPr>
        <p:spPr>
          <a:xfrm>
            <a:off x="900112" y="1563688"/>
            <a:ext cx="7272287" cy="2966641"/>
          </a:xfrm>
        </p:spPr>
        <p:txBody>
          <a:bodyPr/>
          <a:lstStyle>
            <a:lvl1pPr>
              <a:defRPr/>
            </a:lvl1pPr>
            <a:lvl2pPr>
              <a:defRPr/>
            </a:lvl2pPr>
            <a:lvl3pPr>
              <a:defRPr/>
            </a:lvl3pPr>
            <a:lvl4pPr>
              <a:defRPr/>
            </a:lvl4pPr>
          </a:lstStyle>
          <a:p>
            <a:pPr lvl="0"/>
            <a:r>
              <a:rPr lang="en-US"/>
              <a:t>Edit Body Text (B1, 18pt)</a:t>
            </a:r>
            <a:endParaRPr lang="en-US"/>
          </a:p>
          <a:p>
            <a:pPr lvl="1"/>
            <a:r>
              <a:rPr lang="de-DE"/>
              <a:t>Second Level</a:t>
            </a:r>
            <a:endParaRPr lang="de-DE"/>
          </a:p>
          <a:p>
            <a:pPr lvl="2"/>
            <a:r>
              <a:rPr lang="de-DE"/>
              <a:t>Third Level</a:t>
            </a:r>
            <a:endParaRPr lang="de-DE"/>
          </a:p>
          <a:p>
            <a:pPr lvl="3"/>
            <a:r>
              <a:rPr lang="en-US" noProof="0"/>
              <a:t>Fourth</a:t>
            </a:r>
            <a:r>
              <a:rPr lang="de-DE"/>
              <a:t> Level</a:t>
            </a:r>
            <a:endParaRPr lang="de-DE"/>
          </a:p>
          <a:p>
            <a:pPr lvl="0"/>
            <a:endParaRPr lang="de-DE"/>
          </a:p>
        </p:txBody>
      </p:sp>
      <p:sp>
        <p:nvSpPr>
          <p:cNvPr id="8" name="Fußzeilenplatzhalter 7"/>
          <p:cNvSpPr>
            <a:spLocks noGrp="1"/>
          </p:cNvSpPr>
          <p:nvPr>
            <p:ph type="ftr" sz="quarter" idx="15"/>
          </p:nvPr>
        </p:nvSpPr>
        <p:spPr/>
        <p:txBody>
          <a:bodyPr/>
          <a:lstStyle/>
          <a:p>
            <a:r>
              <a:rPr lang="de-DE">
                <a:latin typeface="+mn-lt"/>
              </a:rPr>
              <a:t>Project</a:t>
            </a:r>
            <a:r>
              <a:rPr lang="de-DE"/>
              <a:t> Name</a:t>
            </a:r>
            <a:endParaRPr lang="de-DE"/>
          </a:p>
        </p:txBody>
      </p:sp>
      <p:sp>
        <p:nvSpPr>
          <p:cNvPr id="9" name="Foliennummernplatzhalter 8"/>
          <p:cNvSpPr>
            <a:spLocks noGrp="1"/>
          </p:cNvSpPr>
          <p:nvPr>
            <p:ph type="sldNum" sz="quarter" idx="16"/>
          </p:nvPr>
        </p:nvSpPr>
        <p:spPr/>
        <p:txBody>
          <a:bodyPr/>
          <a:lstStyle/>
          <a:p>
            <a:fld id="{DB97557C-07F1-4F6F-B2A1-37771CCEF5CA}" type="slidenum">
              <a:rPr lang="de-DE" smtClean="0"/>
            </a:fld>
            <a:endParaRPr lang="de-DE"/>
          </a:p>
        </p:txBody>
      </p:sp>
      <p:sp>
        <p:nvSpPr>
          <p:cNvPr id="2" name="Titel 1"/>
          <p:cNvSpPr>
            <a:spLocks noGrp="1"/>
          </p:cNvSpPr>
          <p:nvPr>
            <p:ph type="title" hasCustomPrompt="1"/>
          </p:nvPr>
        </p:nvSpPr>
        <p:spPr/>
        <p:txBody>
          <a:bodyPr/>
          <a:lstStyle>
            <a:lvl1pPr>
              <a:defRPr/>
            </a:lvl1pPr>
          </a:lstStyle>
          <a:p>
            <a:r>
              <a:rPr lang="de-DE"/>
              <a:t>Slide Titel (H2, 27pt)</a:t>
            </a:r>
            <a:endParaRPr lang="de-DE"/>
          </a:p>
        </p:txBody>
      </p:sp>
      <p:pic>
        <p:nvPicPr>
          <p:cNvPr id="10" name="Grafik 9"/>
          <p:cNvPicPr>
            <a:picLocks noChangeAspect="1"/>
          </p:cNvPicPr>
          <p:nvPr userDrawn="1"/>
        </p:nvPicPr>
        <p:blipFill>
          <a:blip r:embed="rId2" cstate="screen"/>
          <a:stretch>
            <a:fillRect/>
          </a:stretch>
        </p:blipFill>
        <p:spPr>
          <a:xfrm>
            <a:off x="8675982" y="4649867"/>
            <a:ext cx="284309" cy="284309"/>
          </a:xfrm>
          <a:prstGeom prst="rect">
            <a:avLst/>
          </a:prstGeom>
          <a:blipFill>
            <a:blip r:embed="rId2" cstate="screen"/>
            <a:stretch>
              <a:fillRect/>
            </a:stretch>
          </a:blipFill>
        </p:spPr>
      </p:pic>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1" Type="http://schemas.openxmlformats.org/officeDocument/2006/relationships/theme" Target="../theme/theme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99593" y="334160"/>
            <a:ext cx="7272807" cy="1171672"/>
          </a:xfrm>
          <a:prstGeom prst="rect">
            <a:avLst/>
          </a:prstGeom>
        </p:spPr>
        <p:txBody>
          <a:bodyPr vert="horz" wrap="square" lIns="0" tIns="0" rIns="0" bIns="0" rtlCol="0" anchor="ctr">
            <a:noAutofit/>
          </a:bodyPr>
          <a:lstStyle/>
          <a:p>
            <a:r>
              <a:rPr lang="de-DE"/>
              <a:t>Edit Slide-Title (H2, 27pt)</a:t>
            </a:r>
            <a:endParaRPr lang="de-DE"/>
          </a:p>
        </p:txBody>
      </p:sp>
      <p:sp>
        <p:nvSpPr>
          <p:cNvPr id="3" name="Textplatzhalter 2"/>
          <p:cNvSpPr>
            <a:spLocks noGrp="1"/>
          </p:cNvSpPr>
          <p:nvPr>
            <p:ph type="body" idx="1"/>
          </p:nvPr>
        </p:nvSpPr>
        <p:spPr>
          <a:xfrm>
            <a:off x="899593" y="1563688"/>
            <a:ext cx="7272806" cy="2966450"/>
          </a:xfrm>
          <a:prstGeom prst="rect">
            <a:avLst/>
          </a:prstGeom>
        </p:spPr>
        <p:txBody>
          <a:bodyPr vert="horz" lIns="0" tIns="0" rIns="0" bIns="0" rtlCol="0">
            <a:noAutofit/>
          </a:bodyPr>
          <a:lstStyle/>
          <a:p>
            <a:pPr lvl="0"/>
            <a:r>
              <a:rPr lang="de-DE"/>
              <a:t>Edit Body Text (B1, 18pt)</a:t>
            </a:r>
            <a:endParaRPr lang="de-DE"/>
          </a:p>
          <a:p>
            <a:pPr lvl="1"/>
            <a:r>
              <a:rPr lang="de-DE"/>
              <a:t>Second Level</a:t>
            </a:r>
            <a:endParaRPr lang="de-DE"/>
          </a:p>
          <a:p>
            <a:pPr lvl="2"/>
            <a:r>
              <a:rPr lang="de-DE"/>
              <a:t>Third Level</a:t>
            </a:r>
            <a:endParaRPr lang="de-DE"/>
          </a:p>
          <a:p>
            <a:pPr lvl="3"/>
            <a:r>
              <a:rPr lang="en-US" noProof="0"/>
              <a:t>Fourth</a:t>
            </a:r>
            <a:r>
              <a:rPr lang="de-DE"/>
              <a:t> Level</a:t>
            </a:r>
            <a:endParaRPr lang="de-DE"/>
          </a:p>
        </p:txBody>
      </p:sp>
      <p:sp>
        <p:nvSpPr>
          <p:cNvPr id="17" name="Fußzeilenplatzhalter 4"/>
          <p:cNvSpPr>
            <a:spLocks noGrp="1"/>
          </p:cNvSpPr>
          <p:nvPr>
            <p:ph type="ftr" sz="quarter" idx="3"/>
          </p:nvPr>
        </p:nvSpPr>
        <p:spPr>
          <a:xfrm rot="16200000">
            <a:off x="6899348" y="1796761"/>
            <a:ext cx="3823076" cy="620078"/>
          </a:xfrm>
          <a:prstGeom prst="rect">
            <a:avLst/>
          </a:prstGeom>
        </p:spPr>
        <p:txBody>
          <a:bodyPr vert="horz" lIns="91440" tIns="45720" rIns="91440" bIns="45720" rtlCol="0" anchor="ctr"/>
          <a:lstStyle>
            <a:lvl1pPr algn="ctr">
              <a:defRPr lang="de-DE" sz="1650" b="1" kern="1200" dirty="0">
                <a:solidFill>
                  <a:schemeClr val="accent4"/>
                </a:solidFill>
                <a:latin typeface="Arial" panose="020B0604020202020204" pitchFamily="34" charset="0"/>
                <a:ea typeface="+mn-ea"/>
                <a:cs typeface="Arial" panose="020B0604020202020204" pitchFamily="34" charset="0"/>
              </a:defRPr>
            </a:lvl1pPr>
          </a:lstStyle>
          <a:p>
            <a:r>
              <a:rPr lang="de-DE"/>
              <a:t>Project Name</a:t>
            </a:r>
            <a:endParaRPr lang="de-DE"/>
          </a:p>
        </p:txBody>
      </p:sp>
      <p:sp>
        <p:nvSpPr>
          <p:cNvPr id="18" name="Foliennummernplatzhalter 5"/>
          <p:cNvSpPr>
            <a:spLocks noGrp="1"/>
          </p:cNvSpPr>
          <p:nvPr>
            <p:ph type="sldNum" sz="quarter" idx="4"/>
          </p:nvPr>
        </p:nvSpPr>
        <p:spPr>
          <a:xfrm>
            <a:off x="250824" y="4659983"/>
            <a:ext cx="504751" cy="261268"/>
          </a:xfrm>
          <a:prstGeom prst="rect">
            <a:avLst/>
          </a:prstGeom>
        </p:spPr>
        <p:txBody>
          <a:bodyPr vert="horz" lIns="0" tIns="45720" rIns="91440" bIns="0" rtlCol="0" anchor="b"/>
          <a:lstStyle>
            <a:lvl1pPr algn="l">
              <a:defRPr sz="900" b="0">
                <a:solidFill>
                  <a:schemeClr val="tx2"/>
                </a:solidFill>
                <a:latin typeface="+mn-lt"/>
                <a:cs typeface="Arial" panose="020B0604020202020204" pitchFamily="34" charset="0"/>
              </a:defRPr>
            </a:lvl1pPr>
          </a:lstStyle>
          <a:p>
            <a:fld id="{DB97557C-07F1-4F6F-B2A1-37771CCEF5CA}" type="slidenum">
              <a:rPr lang="de-DE" smtClean="0"/>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Lst>
  <p:hf hdr="0" ftr="0" dt="0"/>
  <p:txStyles>
    <p:titleStyle>
      <a:lvl1pPr marL="0" indent="0" algn="l" defTabSz="685800" rtl="0" eaLnBrk="1" latinLnBrk="0" hangingPunct="1">
        <a:lnSpc>
          <a:spcPct val="90000"/>
        </a:lnSpc>
        <a:spcBef>
          <a:spcPct val="0"/>
        </a:spcBef>
        <a:buFont typeface="+mj-lt"/>
        <a:buNone/>
        <a:defRPr lang="de-DE" sz="2700" b="1" kern="1200" cap="none" spc="-75" baseline="0" dirty="0">
          <a:solidFill>
            <a:schemeClr val="tx1"/>
          </a:solidFill>
          <a:latin typeface="+mj-lt"/>
          <a:ea typeface="+mj-ea"/>
          <a:cs typeface="Arial" panose="020B0604020202020204" pitchFamily="34" charset="0"/>
        </a:defRPr>
      </a:lvl1pPr>
    </p:titleStyle>
    <p:bodyStyle>
      <a:lvl1pPr marL="0" indent="0" algn="l" defTabSz="685800" rtl="0" eaLnBrk="1" latinLnBrk="0" hangingPunct="1">
        <a:lnSpc>
          <a:spcPct val="100000"/>
        </a:lnSpc>
        <a:spcBef>
          <a:spcPts val="450"/>
        </a:spcBef>
        <a:buClr>
          <a:schemeClr val="tx2"/>
        </a:buClr>
        <a:buSzPct val="110000"/>
        <a:buFontTx/>
        <a:buNone/>
        <a:defRPr sz="1800" b="0" kern="1200">
          <a:solidFill>
            <a:schemeClr val="tx1"/>
          </a:solidFill>
          <a:latin typeface="Cambria" panose="02040503050406030204" pitchFamily="18" charset="0"/>
          <a:ea typeface="Cambria" panose="02040503050406030204" pitchFamily="18" charset="0"/>
          <a:cs typeface="Arial" panose="020B0604020202020204" pitchFamily="34" charset="0"/>
        </a:defRPr>
      </a:lvl1pPr>
      <a:lvl2pPr marL="285750" indent="-285750" algn="l" defTabSz="685800" rtl="0" eaLnBrk="1" latinLnBrk="0" hangingPunct="1">
        <a:lnSpc>
          <a:spcPct val="100000"/>
        </a:lnSpc>
        <a:spcBef>
          <a:spcPts val="450"/>
        </a:spcBef>
        <a:buClr>
          <a:schemeClr val="accent4"/>
        </a:buClr>
        <a:buSzPct val="100000"/>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Arial" panose="020B0604020202020204" pitchFamily="34" charset="0"/>
        </a:defRPr>
      </a:lvl2pPr>
      <a:lvl3pPr marL="421005" indent="-285750" algn="l" defTabSz="685800" rtl="0" eaLnBrk="1" latinLnBrk="0" hangingPunct="1">
        <a:lnSpc>
          <a:spcPct val="100000"/>
        </a:lnSpc>
        <a:spcBef>
          <a:spcPts val="450"/>
        </a:spcBef>
        <a:buClr>
          <a:schemeClr val="accent4"/>
        </a:buClr>
        <a:buSzPct val="100000"/>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Arial" panose="020B0604020202020204" pitchFamily="34" charset="0"/>
        </a:defRPr>
      </a:lvl3pPr>
      <a:lvl4pPr marL="622300" indent="-285750" algn="l" defTabSz="685800" rtl="0" eaLnBrk="1" latinLnBrk="0" hangingPunct="1">
        <a:lnSpc>
          <a:spcPct val="90000"/>
        </a:lnSpc>
        <a:spcBef>
          <a:spcPts val="450"/>
        </a:spcBef>
        <a:buClr>
          <a:schemeClr val="accent4"/>
        </a:buClr>
        <a:buSzPct val="100000"/>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Arial" panose="020B0604020202020204" pitchFamily="34" charset="0"/>
        </a:defRPr>
      </a:lvl4pPr>
      <a:lvl5pPr marL="810260" indent="-257175" algn="l" defTabSz="685800" rtl="0" eaLnBrk="1" latinLnBrk="0" hangingPunct="1">
        <a:lnSpc>
          <a:spcPct val="90000"/>
        </a:lnSpc>
        <a:spcBef>
          <a:spcPts val="450"/>
        </a:spcBef>
        <a:buClr>
          <a:schemeClr val="accent4"/>
        </a:buClr>
        <a:buSzPct val="100000"/>
        <a:buFont typeface="Symbol" panose="05050102010706020507" pitchFamily="18" charset="2"/>
        <a:buChar char="-"/>
        <a:defRPr sz="1800" kern="1200">
          <a:solidFill>
            <a:schemeClr val="tx1"/>
          </a:solidFill>
          <a:latin typeface="Cambria" panose="02040503050406030204" pitchFamily="18" charset="0"/>
          <a:ea typeface="Cambria" panose="02040503050406030204" pitchFamily="18"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3.xml"/><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jpeg"/></Relationships>
</file>

<file path=ppt/slides/_rels/slide10.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0" Type="http://schemas.openxmlformats.org/officeDocument/2006/relationships/slideLayout" Target="../slideLayouts/slideLayout30.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30.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12.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0" Type="http://schemas.openxmlformats.org/officeDocument/2006/relationships/slideLayout" Target="../slideLayouts/slideLayout30.xml"/><Relationship Id="rId1" Type="http://schemas.openxmlformats.org/officeDocument/2006/relationships/tags" Target="../tags/tag16.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30.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s>
</file>

<file path=ppt/slides/_rels/slide14.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0" Type="http://schemas.openxmlformats.org/officeDocument/2006/relationships/slideLayout" Target="../slideLayouts/slideLayout30.xml"/><Relationship Id="rId1" Type="http://schemas.openxmlformats.org/officeDocument/2006/relationships/tags" Target="../tags/tag28.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3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s>
</file>

<file path=ppt/slides/_rels/slide16.xml.rels><?xml version="1.0" encoding="UTF-8" standalone="yes"?>
<Relationships xmlns="http://schemas.openxmlformats.org/package/2006/relationships"><Relationship Id="rId9" Type="http://schemas.openxmlformats.org/officeDocument/2006/relationships/tags" Target="../tags/tag48.xml"/><Relationship Id="rId8" Type="http://schemas.openxmlformats.org/officeDocument/2006/relationships/tags" Target="../tags/tag47.xml"/><Relationship Id="rId7" Type="http://schemas.openxmlformats.org/officeDocument/2006/relationships/tags" Target="../tags/tag46.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0" Type="http://schemas.openxmlformats.org/officeDocument/2006/relationships/slideLayout" Target="../slideLayouts/slideLayout30.xml"/><Relationship Id="rId1" Type="http://schemas.openxmlformats.org/officeDocument/2006/relationships/tags" Target="../tags/tag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30.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hteck 36"/>
          <p:cNvSpPr/>
          <p:nvPr/>
        </p:nvSpPr>
        <p:spPr>
          <a:xfrm rot="10800000">
            <a:off x="3989872" y="3066190"/>
            <a:ext cx="1713518" cy="838553"/>
          </a:xfrm>
          <a:prstGeom prst="rect">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p>
        </p:txBody>
      </p:sp>
      <p:pic>
        <p:nvPicPr>
          <p:cNvPr id="9" name="Bildplatzhalter 8"/>
          <p:cNvPicPr>
            <a:picLocks noGrp="1" noChangeAspect="1"/>
          </p:cNvPicPr>
          <p:nvPr>
            <p:ph type="pic" sz="quarter" idx="14"/>
          </p:nvPr>
        </p:nvPicPr>
        <p:blipFill>
          <a:blip r:embed="rId1" cstate="screen"/>
          <a:srcRect/>
          <a:stretch>
            <a:fillRect/>
          </a:stretch>
        </p:blipFill>
        <p:spPr/>
      </p:pic>
      <p:sp>
        <p:nvSpPr>
          <p:cNvPr id="3" name="Titel 2"/>
          <p:cNvSpPr>
            <a:spLocks noGrp="1"/>
          </p:cNvSpPr>
          <p:nvPr>
            <p:ph type="title"/>
          </p:nvPr>
        </p:nvSpPr>
        <p:spPr>
          <a:xfrm>
            <a:off x="695325" y="249555"/>
            <a:ext cx="5761990" cy="1527175"/>
          </a:xfrm>
        </p:spPr>
        <p:txBody>
          <a:bodyPr/>
          <a:lstStyle/>
          <a:p>
            <a:br>
              <a:rPr lang="en-US" sz="1800" dirty="0">
                <a:latin typeface="黑体" panose="02010609060101010101" pitchFamily="49" charset="-122"/>
                <a:ea typeface="黑体" panose="02010609060101010101" pitchFamily="49" charset="-122"/>
              </a:rPr>
            </a:br>
            <a:r>
              <a:rPr lang="zh-CN" altLang="en-US" sz="2400" dirty="0"/>
              <a:t>企业温室气体排放核查技术指南</a:t>
            </a:r>
            <a:r>
              <a:rPr lang="en-US" altLang="zh-CN" sz="2400" dirty="0"/>
              <a:t>-</a:t>
            </a:r>
            <a:r>
              <a:rPr lang="zh-CN" altLang="en-US" sz="2400" dirty="0"/>
              <a:t>水泥行业</a:t>
            </a:r>
            <a:endParaRPr lang="de-DE" sz="1800" dirty="0">
              <a:solidFill>
                <a:schemeClr val="accent4"/>
              </a:solidFill>
              <a:latin typeface="黑体" panose="02010609060101010101" pitchFamily="49" charset="-122"/>
              <a:ea typeface="黑体" panose="02010609060101010101" pitchFamily="49" charset="-122"/>
            </a:endParaRPr>
          </a:p>
        </p:txBody>
      </p:sp>
      <p:sp>
        <p:nvSpPr>
          <p:cNvPr id="4" name="Textplatzhalter 3"/>
          <p:cNvSpPr>
            <a:spLocks noGrp="1"/>
          </p:cNvSpPr>
          <p:nvPr>
            <p:ph type="body" sz="quarter" idx="15"/>
          </p:nvPr>
        </p:nvSpPr>
        <p:spPr>
          <a:xfrm>
            <a:off x="1028699" y="2134645"/>
            <a:ext cx="5923245" cy="361950"/>
          </a:xfrm>
        </p:spPr>
        <p:txBody>
          <a:bodyPr/>
          <a:lstStyle/>
          <a:p>
            <a:pPr algn="ctr"/>
            <a:r>
              <a:rPr lang="zh-CN" altLang="en-US" sz="1600" b="1" dirty="0">
                <a:latin typeface="黑体" panose="02010609060101010101" pitchFamily="49" charset="-122"/>
                <a:ea typeface="黑体" panose="02010609060101010101" pitchFamily="49" charset="-122"/>
              </a:rPr>
              <a:t>中国质量认证中心</a:t>
            </a:r>
            <a:endParaRPr lang="en-US" sz="1600" b="1" dirty="0">
              <a:latin typeface="黑体" panose="02010609060101010101" pitchFamily="49" charset="-122"/>
              <a:ea typeface="黑体" panose="02010609060101010101" pitchFamily="49" charset="-122"/>
            </a:endParaRPr>
          </a:p>
        </p:txBody>
      </p:sp>
      <p:sp>
        <p:nvSpPr>
          <p:cNvPr id="35" name="Textplatzhalter 34"/>
          <p:cNvSpPr>
            <a:spLocks noGrp="1"/>
          </p:cNvSpPr>
          <p:nvPr>
            <p:ph type="body" sz="quarter" idx="17"/>
          </p:nvPr>
        </p:nvSpPr>
        <p:spPr>
          <a:xfrm>
            <a:off x="826850" y="4518238"/>
            <a:ext cx="2519295" cy="565734"/>
          </a:xfrm>
        </p:spPr>
        <p:txBody>
          <a:bodyPr/>
          <a:lstStyle/>
          <a:p>
            <a:r>
              <a:rPr lang="de-DE" dirty="0"/>
              <a:t>2025.7</a:t>
            </a:r>
            <a:endParaRPr lang="de-DE" dirty="0"/>
          </a:p>
        </p:txBody>
      </p:sp>
      <p:sp>
        <p:nvSpPr>
          <p:cNvPr id="38" name="Rechteck 37"/>
          <p:cNvSpPr/>
          <p:nvPr/>
        </p:nvSpPr>
        <p:spPr>
          <a:xfrm rot="10800000">
            <a:off x="3989870" y="3294648"/>
            <a:ext cx="1041538" cy="610095"/>
          </a:xfrm>
          <a:prstGeom prst="rect">
            <a:avLst/>
          </a:prstGeom>
          <a:solidFill>
            <a:schemeClr val="accent4">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015"/>
          </a:p>
        </p:txBody>
      </p:sp>
      <p:pic>
        <p:nvPicPr>
          <p:cNvPr id="14" name="Picture 13"/>
          <p:cNvPicPr/>
          <p:nvPr/>
        </p:nvPicPr>
        <p:blipFill>
          <a:blip r:embed="rId2" cstate="print">
            <a:extLst>
              <a:ext uri="{28A0092B-C50C-407E-A947-70E740481C1C}">
                <a14:useLocalDpi xmlns:a14="http://schemas.microsoft.com/office/drawing/2010/main" val="0"/>
              </a:ext>
            </a:extLst>
          </a:blip>
          <a:srcRect/>
          <a:stretch>
            <a:fillRect/>
          </a:stretch>
        </p:blipFill>
        <p:spPr>
          <a:xfrm>
            <a:off x="7435878" y="103695"/>
            <a:ext cx="1358843" cy="622233"/>
          </a:xfrm>
          <a:prstGeom prst="rect">
            <a:avLst/>
          </a:prstGeom>
        </p:spPr>
      </p:pic>
      <p:pic>
        <p:nvPicPr>
          <p:cNvPr id="2" name="图片 1" descr="1横版logo_画板 1"/>
          <p:cNvPicPr>
            <a:picLocks noChangeAspect="1"/>
          </p:cNvPicPr>
          <p:nvPr/>
        </p:nvPicPr>
        <p:blipFill>
          <a:blip r:embed="rId3"/>
          <a:srcRect t="34040" b="39061"/>
          <a:stretch>
            <a:fillRect/>
          </a:stretch>
        </p:blipFill>
        <p:spPr>
          <a:xfrm>
            <a:off x="93345" y="40005"/>
            <a:ext cx="2794000" cy="62674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燃煤消耗量的核查</a:t>
            </a:r>
            <a:endParaRPr lang="en-US" altLang="zh-CN" dirty="0"/>
          </a:p>
        </p:txBody>
      </p:sp>
      <p:sp>
        <p:nvSpPr>
          <p:cNvPr id="6" name="矩形标注 5"/>
          <p:cNvSpPr/>
          <p:nvPr>
            <p:custDataLst>
              <p:tags r:id="rId1"/>
            </p:custDataLst>
          </p:nvPr>
        </p:nvSpPr>
        <p:spPr>
          <a:xfrm>
            <a:off x="491191" y="1478491"/>
            <a:ext cx="2102192"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1225081" y="1478491"/>
            <a:ext cx="732872"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问</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25154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2922530" cy="1260217"/>
          </a:xfrm>
          <a:prstGeom prst="rect">
            <a:avLst/>
          </a:prstGeom>
        </p:spPr>
        <p:txBody>
          <a:bodyPr wrap="square">
            <a:spAutoFit/>
          </a:bodyPr>
          <a:lstStyle/>
          <a:p>
            <a:pPr algn="just">
              <a:lnSpc>
                <a:spcPct val="150000"/>
              </a:lnSpc>
              <a:spcBef>
                <a:spcPts val="600"/>
              </a:spcBef>
            </a:pPr>
            <a:r>
              <a:rPr lang="en-US" altLang="zh-CN" sz="900" dirty="0"/>
              <a:t>-</a:t>
            </a:r>
            <a:r>
              <a:rPr lang="zh-CN" altLang="en-US" sz="900" dirty="0"/>
              <a:t>实际的数据获取方式是否与数据质量控制方案一致（排放报告联系人</a:t>
            </a:r>
            <a:r>
              <a:rPr lang="en-US" altLang="zh-CN" sz="900" dirty="0"/>
              <a:t>/</a:t>
            </a:r>
            <a:r>
              <a:rPr lang="zh-CN" altLang="en-US" sz="900" dirty="0"/>
              <a:t>负责人） ；</a:t>
            </a:r>
            <a:endParaRPr lang="en-US" altLang="zh-CN" sz="900" dirty="0"/>
          </a:p>
          <a:p>
            <a:pPr algn="just">
              <a:lnSpc>
                <a:spcPct val="150000"/>
              </a:lnSpc>
              <a:spcBef>
                <a:spcPts val="600"/>
              </a:spcBef>
            </a:pPr>
            <a:r>
              <a:rPr lang="en-US" altLang="zh-CN" sz="900" dirty="0"/>
              <a:t>-</a:t>
            </a:r>
            <a:r>
              <a:rPr lang="zh-CN" altLang="en-US" sz="900" dirty="0"/>
              <a:t>数据来源以及数据监测、记录、传递、统计和汇总的过程（排放报告联系人</a:t>
            </a:r>
            <a:r>
              <a:rPr lang="en-US" altLang="zh-CN" sz="900" dirty="0"/>
              <a:t>/</a:t>
            </a:r>
            <a:r>
              <a:rPr lang="zh-CN" altLang="en-US" sz="900" dirty="0"/>
              <a:t>负责人）；</a:t>
            </a:r>
            <a:endParaRPr lang="en-US" altLang="zh-CN" sz="900" dirty="0"/>
          </a:p>
          <a:p>
            <a:pPr algn="just">
              <a:lnSpc>
                <a:spcPct val="150000"/>
              </a:lnSpc>
              <a:spcBef>
                <a:spcPts val="600"/>
              </a:spcBef>
            </a:pPr>
            <a:r>
              <a:rPr lang="en-US" altLang="zh-CN" sz="900" dirty="0"/>
              <a:t>-</a:t>
            </a:r>
            <a:r>
              <a:rPr lang="zh-CN" altLang="en-US" sz="900" dirty="0"/>
              <a:t>化石燃料计量过程以及计量位置（化石燃料管理部门）</a:t>
            </a:r>
            <a:endParaRPr lang="en-US" altLang="zh-CN" sz="900" dirty="0"/>
          </a:p>
        </p:txBody>
      </p:sp>
      <p:sp>
        <p:nvSpPr>
          <p:cNvPr id="14" name="矩形标注 5"/>
          <p:cNvSpPr/>
          <p:nvPr>
            <p:custDataLst>
              <p:tags r:id="rId4"/>
            </p:custDataLst>
          </p:nvPr>
        </p:nvSpPr>
        <p:spPr>
          <a:xfrm>
            <a:off x="3779421" y="1470743"/>
            <a:ext cx="189812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5" name="文本框 14"/>
          <p:cNvSpPr txBox="1"/>
          <p:nvPr>
            <p:custDataLst>
              <p:tags r:id="rId5"/>
            </p:custDataLst>
          </p:nvPr>
        </p:nvSpPr>
        <p:spPr>
          <a:xfrm>
            <a:off x="4464081" y="1457916"/>
            <a:ext cx="661730"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看</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16" name="直接箭头连接符 15"/>
          <p:cNvCxnSpPr/>
          <p:nvPr>
            <p:custDataLst>
              <p:tags r:id="rId6"/>
            </p:custDataLst>
          </p:nvPr>
        </p:nvCxnSpPr>
        <p:spPr>
          <a:xfrm>
            <a:off x="3732926" y="2341433"/>
            <a:ext cx="2271294"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7" name="矩形 16"/>
          <p:cNvSpPr/>
          <p:nvPr/>
        </p:nvSpPr>
        <p:spPr>
          <a:xfrm>
            <a:off x="3325876" y="2438079"/>
            <a:ext cx="2733961" cy="690830"/>
          </a:xfrm>
          <a:prstGeom prst="rect">
            <a:avLst/>
          </a:prstGeom>
        </p:spPr>
        <p:txBody>
          <a:bodyPr wrap="square">
            <a:spAutoFit/>
          </a:bodyPr>
          <a:lstStyle/>
          <a:p>
            <a:pPr algn="just">
              <a:lnSpc>
                <a:spcPct val="150000"/>
              </a:lnSpc>
              <a:spcBef>
                <a:spcPts val="600"/>
              </a:spcBef>
            </a:pPr>
            <a:r>
              <a:rPr lang="en-US" altLang="zh-CN" sz="900" dirty="0"/>
              <a:t>-</a:t>
            </a:r>
            <a:r>
              <a:rPr lang="zh-CN" altLang="en-US" sz="900" dirty="0"/>
              <a:t>化石燃料消耗量相关的计量器具，核实计量器具型号、安装位置、准确度等级等信息是否与数据质量控制方案一致</a:t>
            </a:r>
            <a:endParaRPr lang="en-US" altLang="zh-CN" sz="900" dirty="0"/>
          </a:p>
        </p:txBody>
      </p:sp>
      <p:sp>
        <p:nvSpPr>
          <p:cNvPr id="18" name="矩形标注 5"/>
          <p:cNvSpPr/>
          <p:nvPr>
            <p:custDataLst>
              <p:tags r:id="rId7"/>
            </p:custDataLst>
          </p:nvPr>
        </p:nvSpPr>
        <p:spPr>
          <a:xfrm>
            <a:off x="6783510" y="1457826"/>
            <a:ext cx="1818049"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9" name="文本框 18"/>
          <p:cNvSpPr txBox="1"/>
          <p:nvPr>
            <p:custDataLst>
              <p:tags r:id="rId8"/>
            </p:custDataLst>
          </p:nvPr>
        </p:nvSpPr>
        <p:spPr>
          <a:xfrm>
            <a:off x="7468170" y="1444999"/>
            <a:ext cx="633813" cy="589280"/>
          </a:xfrm>
          <a:prstGeom prst="rect">
            <a:avLst/>
          </a:prstGeom>
          <a:noFill/>
        </p:spPr>
        <p:txBody>
          <a:bodyPr wrap="square" rtlCol="0">
            <a:normAutofit fontScale="97500"/>
          </a:bodyPr>
          <a:lstStyle/>
          <a:p>
            <a:r>
              <a:rPr lang="zh-CN" altLang="en-US" sz="2855" dirty="0">
                <a:solidFill>
                  <a:srgbClr val="FFFFFF"/>
                </a:solidFill>
                <a:latin typeface="黑体" panose="02010609060101010101" pitchFamily="49" charset="-122"/>
                <a:ea typeface="黑体" panose="02010609060101010101" pitchFamily="49" charset="-122"/>
              </a:rPr>
              <a:t>验</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20" name="直接箭头连接符 19"/>
          <p:cNvCxnSpPr/>
          <p:nvPr>
            <p:custDataLst>
              <p:tags r:id="rId9"/>
            </p:custDataLst>
          </p:nvPr>
        </p:nvCxnSpPr>
        <p:spPr>
          <a:xfrm>
            <a:off x="6737015" y="2328516"/>
            <a:ext cx="2350158" cy="20665"/>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21" name="矩形 20"/>
          <p:cNvSpPr/>
          <p:nvPr/>
        </p:nvSpPr>
        <p:spPr>
          <a:xfrm>
            <a:off x="6329965" y="2425162"/>
            <a:ext cx="2655284" cy="1260217"/>
          </a:xfrm>
          <a:prstGeom prst="rect">
            <a:avLst/>
          </a:prstGeom>
        </p:spPr>
        <p:txBody>
          <a:bodyPr wrap="square">
            <a:spAutoFit/>
          </a:bodyPr>
          <a:lstStyle/>
          <a:p>
            <a:pPr algn="just">
              <a:lnSpc>
                <a:spcPct val="150000"/>
              </a:lnSpc>
              <a:spcBef>
                <a:spcPts val="600"/>
              </a:spcBef>
            </a:pPr>
            <a:r>
              <a:rPr lang="en-US" altLang="zh-CN" sz="900" dirty="0"/>
              <a:t>-</a:t>
            </a:r>
            <a:r>
              <a:rPr lang="zh-CN" altLang="en-US" sz="900" dirty="0"/>
              <a:t>通过每批次统计验证月度数据；</a:t>
            </a:r>
            <a:endParaRPr lang="en-US" altLang="zh-CN" sz="900" dirty="0"/>
          </a:p>
          <a:p>
            <a:pPr algn="just">
              <a:lnSpc>
                <a:spcPct val="150000"/>
              </a:lnSpc>
              <a:spcBef>
                <a:spcPts val="600"/>
              </a:spcBef>
            </a:pPr>
            <a:r>
              <a:rPr lang="en-US" altLang="zh-CN" sz="900" dirty="0"/>
              <a:t>-</a:t>
            </a:r>
            <a:r>
              <a:rPr lang="zh-CN" altLang="en-US" sz="900" dirty="0"/>
              <a:t>单位熟料产品综合煤耗是否在合理范围内；</a:t>
            </a:r>
            <a:endParaRPr lang="en-US" altLang="zh-CN" sz="900" dirty="0"/>
          </a:p>
          <a:p>
            <a:pPr algn="just">
              <a:lnSpc>
                <a:spcPct val="150000"/>
              </a:lnSpc>
              <a:spcBef>
                <a:spcPts val="600"/>
              </a:spcBef>
            </a:pPr>
            <a:r>
              <a:rPr lang="en-US" altLang="zh-CN" sz="900" dirty="0"/>
              <a:t>-</a:t>
            </a:r>
            <a:r>
              <a:rPr lang="zh-CN" altLang="en-US" sz="900" dirty="0"/>
              <a:t>对于存在多条生产线共用煤粉仓或原煤堆场的情况，应验证燃煤消耗量分摊方法是否符合核算指南要求。</a:t>
            </a:r>
            <a:endParaRPr lang="en-US" altLang="zh-CN"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进厂煤收到基低位发热量的核查</a:t>
            </a:r>
            <a:endParaRPr lang="en-US" altLang="zh-CN" dirty="0"/>
          </a:p>
        </p:txBody>
      </p:sp>
      <p:sp>
        <p:nvSpPr>
          <p:cNvPr id="6" name="矩形标注 5"/>
          <p:cNvSpPr/>
          <p:nvPr>
            <p:custDataLst>
              <p:tags r:id="rId1"/>
            </p:custDataLst>
          </p:nvPr>
        </p:nvSpPr>
        <p:spPr>
          <a:xfrm>
            <a:off x="1917035" y="1478491"/>
            <a:ext cx="450151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2650925" y="1478491"/>
            <a:ext cx="3314065" cy="589280"/>
          </a:xfrm>
          <a:prstGeom prst="rect">
            <a:avLst/>
          </a:prstGeom>
          <a:noFill/>
        </p:spPr>
        <p:txBody>
          <a:bodyPr wrap="square" rtlCol="0">
            <a:normAutofit fontScale="90000" lnSpcReduction="10000"/>
          </a:bodyPr>
          <a:lstStyle/>
          <a:p>
            <a:pPr algn="ctr"/>
            <a:r>
              <a:rPr lang="zh-CN" altLang="en-US" sz="4000" dirty="0">
                <a:solidFill>
                  <a:srgbClr val="FFFFFF"/>
                </a:solidFill>
                <a:latin typeface="黑体" panose="02010609060101010101" pitchFamily="49" charset="-122"/>
                <a:ea typeface="黑体" panose="02010609060101010101" pitchFamily="49" charset="-122"/>
              </a:rPr>
              <a:t>查</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82416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2014780" y="2349181"/>
            <a:ext cx="4065721" cy="295658"/>
          </a:xfrm>
          <a:prstGeom prst="rect">
            <a:avLst/>
          </a:prstGeom>
        </p:spPr>
        <p:txBody>
          <a:bodyPr wrap="square">
            <a:spAutoFit/>
          </a:bodyPr>
          <a:lstStyle/>
          <a:p>
            <a:pPr algn="just">
              <a:lnSpc>
                <a:spcPct val="150000"/>
              </a:lnSpc>
              <a:spcBef>
                <a:spcPts val="600"/>
              </a:spcBef>
            </a:pPr>
            <a:r>
              <a:rPr lang="zh-CN" altLang="en-US" sz="1000" dirty="0"/>
              <a:t>查阅数据质量控制方案（实测值</a:t>
            </a:r>
            <a:r>
              <a:rPr lang="en-US" altLang="zh-CN" sz="1000" dirty="0"/>
              <a:t>/</a:t>
            </a:r>
            <a:r>
              <a:rPr lang="zh-CN" altLang="en-US" sz="1000" dirty="0"/>
              <a:t>缺省值）</a:t>
            </a:r>
            <a:r>
              <a:rPr lang="en-US" altLang="zh-CN" sz="1000" dirty="0"/>
              <a:t>,</a:t>
            </a:r>
            <a:r>
              <a:rPr lang="zh-CN" altLang="en-US" sz="1000" b="1" dirty="0">
                <a:solidFill>
                  <a:srgbClr val="FF0000"/>
                </a:solidFill>
              </a:rPr>
              <a:t>取值方式确定后不应更改。</a:t>
            </a:r>
            <a:endParaRPr lang="en-US" altLang="zh-CN" sz="1000" b="1" dirty="0">
              <a:solidFill>
                <a:srgbClr val="FF0000"/>
              </a:solidFill>
            </a:endParaRPr>
          </a:p>
        </p:txBody>
      </p:sp>
      <p:cxnSp>
        <p:nvCxnSpPr>
          <p:cNvPr id="16" name="直接连接符 15"/>
          <p:cNvCxnSpPr/>
          <p:nvPr/>
        </p:nvCxnSpPr>
        <p:spPr>
          <a:xfrm>
            <a:off x="867905" y="2686374"/>
            <a:ext cx="7377193"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4812979" y="3081925"/>
            <a:ext cx="3374509" cy="1752659"/>
          </a:xfrm>
          <a:prstGeom prst="rect">
            <a:avLst/>
          </a:prstGeom>
          <a:ln>
            <a:solidFill>
              <a:schemeClr val="dk1"/>
            </a:solidFill>
          </a:ln>
        </p:spPr>
        <p:txBody>
          <a:bodyPr wrap="square">
            <a:spAutoFit/>
          </a:bodyPr>
          <a:lstStyle/>
          <a:p>
            <a:pPr algn="just">
              <a:lnSpc>
                <a:spcPct val="150000"/>
              </a:lnSpc>
              <a:spcBef>
                <a:spcPts val="600"/>
              </a:spcBef>
            </a:pPr>
            <a:r>
              <a:rPr lang="zh-CN" altLang="en-US" sz="900" dirty="0"/>
              <a:t>缺省值</a:t>
            </a:r>
            <a:r>
              <a:rPr lang="en-US" altLang="zh-CN" sz="900" dirty="0"/>
              <a:t>:</a:t>
            </a:r>
            <a:endParaRPr lang="en-US" altLang="zh-CN" sz="900" dirty="0"/>
          </a:p>
          <a:p>
            <a:pPr algn="just">
              <a:lnSpc>
                <a:spcPct val="150000"/>
              </a:lnSpc>
              <a:spcBef>
                <a:spcPts val="600"/>
              </a:spcBef>
            </a:pPr>
            <a:r>
              <a:rPr lang="en-US" altLang="zh-CN" sz="900" dirty="0"/>
              <a:t>1</a:t>
            </a:r>
            <a:r>
              <a:rPr lang="zh-CN" altLang="en-US" sz="900" dirty="0"/>
              <a:t>）查煤质分析记录（或检测报告），结合</a:t>
            </a:r>
            <a:r>
              <a:rPr lang="en-US" altLang="zh-CN" sz="900" dirty="0"/>
              <a:t>《</a:t>
            </a:r>
            <a:r>
              <a:rPr lang="zh-CN" altLang="en-US" sz="900" dirty="0"/>
              <a:t>中国煤炭分类</a:t>
            </a:r>
            <a:r>
              <a:rPr lang="en-US" altLang="zh-CN" sz="900" dirty="0"/>
              <a:t>》</a:t>
            </a:r>
            <a:r>
              <a:rPr lang="zh-CN" altLang="en-US" sz="900" dirty="0"/>
              <a:t>（</a:t>
            </a:r>
            <a:r>
              <a:rPr lang="en-US" altLang="zh-CN" sz="900" dirty="0"/>
              <a:t>GB/T 5751</a:t>
            </a:r>
            <a:r>
              <a:rPr lang="zh-CN" altLang="en-US" sz="900" dirty="0"/>
              <a:t>），确认煤种（干燥无灰基挥发分、</a:t>
            </a:r>
            <a:r>
              <a:rPr lang="zh-CN" altLang="en-US" sz="900" dirty="0">
                <a:solidFill>
                  <a:srgbClr val="FF0000"/>
                </a:solidFill>
              </a:rPr>
              <a:t>透光率</a:t>
            </a:r>
            <a:r>
              <a:rPr lang="zh-CN" altLang="en-US" sz="900" dirty="0"/>
              <a:t>）；</a:t>
            </a:r>
            <a:endParaRPr lang="en-US" altLang="zh-CN" sz="900" dirty="0"/>
          </a:p>
          <a:p>
            <a:pPr algn="just">
              <a:lnSpc>
                <a:spcPct val="150000"/>
              </a:lnSpc>
              <a:spcBef>
                <a:spcPts val="600"/>
              </a:spcBef>
            </a:pPr>
            <a:r>
              <a:rPr lang="en-US" altLang="zh-CN" sz="900" dirty="0"/>
              <a:t>2</a:t>
            </a:r>
            <a:r>
              <a:rPr lang="zh-CN" altLang="en-US" sz="900" dirty="0"/>
              <a:t>）核实燃料收到基低位发热量填报数据是否与核算指南附录 </a:t>
            </a:r>
            <a:r>
              <a:rPr lang="en-US" altLang="zh-CN" sz="900" dirty="0"/>
              <a:t>A </a:t>
            </a:r>
            <a:r>
              <a:rPr lang="zh-CN" altLang="en-US" sz="900" dirty="0"/>
              <a:t>中规定的各品种化石燃料缺省值一致；</a:t>
            </a:r>
            <a:endParaRPr lang="en-US" altLang="zh-CN" sz="900" dirty="0"/>
          </a:p>
          <a:p>
            <a:pPr algn="just">
              <a:lnSpc>
                <a:spcPct val="150000"/>
              </a:lnSpc>
              <a:spcBef>
                <a:spcPts val="600"/>
              </a:spcBef>
            </a:pPr>
            <a:r>
              <a:rPr lang="en-US" altLang="zh-CN" sz="900" dirty="0"/>
              <a:t>3</a:t>
            </a:r>
            <a:r>
              <a:rPr lang="zh-CN" altLang="en-US" sz="900" dirty="0"/>
              <a:t>）如果无法区分煤咱，采用附录</a:t>
            </a:r>
            <a:r>
              <a:rPr lang="en-US" altLang="zh-CN" sz="900" dirty="0"/>
              <a:t>A</a:t>
            </a:r>
            <a:r>
              <a:rPr lang="zh-CN" altLang="en-US" sz="900" dirty="0"/>
              <a:t>中烟煤的收到基低位发热量缺省值。</a:t>
            </a:r>
            <a:endParaRPr lang="en-US" altLang="zh-CN" sz="900" dirty="0"/>
          </a:p>
        </p:txBody>
      </p:sp>
      <p:sp>
        <p:nvSpPr>
          <p:cNvPr id="26" name="箭头: 右 25"/>
          <p:cNvSpPr/>
          <p:nvPr/>
        </p:nvSpPr>
        <p:spPr>
          <a:xfrm rot="5400000" flipV="1">
            <a:off x="6352081" y="2841898"/>
            <a:ext cx="411816" cy="115512"/>
          </a:xfrm>
          <a:prstGeom prst="rightArrow">
            <a:avLst/>
          </a:prstGeom>
          <a:solidFill>
            <a:schemeClr val="accent3">
              <a:lumMod val="90000"/>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357275" y="3083927"/>
            <a:ext cx="3069076" cy="1752659"/>
          </a:xfrm>
          <a:prstGeom prst="rect">
            <a:avLst/>
          </a:prstGeom>
          <a:ln>
            <a:solidFill>
              <a:schemeClr val="dk1"/>
            </a:solidFill>
          </a:ln>
        </p:spPr>
        <p:txBody>
          <a:bodyPr wrap="square">
            <a:spAutoFit/>
          </a:bodyPr>
          <a:lstStyle/>
          <a:p>
            <a:pPr algn="just">
              <a:lnSpc>
                <a:spcPct val="150000"/>
              </a:lnSpc>
              <a:spcBef>
                <a:spcPts val="600"/>
              </a:spcBef>
            </a:pPr>
            <a:r>
              <a:rPr lang="zh-CN" altLang="en-US" sz="900" dirty="0"/>
              <a:t>实测值</a:t>
            </a:r>
            <a:r>
              <a:rPr lang="en-US" altLang="zh-CN" sz="900" dirty="0"/>
              <a:t>:</a:t>
            </a:r>
            <a:endParaRPr lang="en-US" altLang="zh-CN" sz="900" dirty="0"/>
          </a:p>
          <a:p>
            <a:pPr marL="228600" indent="-228600" algn="just">
              <a:lnSpc>
                <a:spcPct val="150000"/>
              </a:lnSpc>
              <a:spcBef>
                <a:spcPts val="600"/>
              </a:spcBef>
              <a:buAutoNum type="arabicParenR"/>
            </a:pPr>
            <a:r>
              <a:rPr lang="zh-CN" altLang="en-US" sz="900" dirty="0"/>
              <a:t>确认化石燃料收到基低位发热量采样状态为进厂煤；</a:t>
            </a:r>
            <a:endParaRPr lang="en-US" altLang="zh-CN" sz="900" dirty="0"/>
          </a:p>
          <a:p>
            <a:pPr marL="228600" indent="-228600" algn="just">
              <a:lnSpc>
                <a:spcPct val="150000"/>
              </a:lnSpc>
              <a:spcBef>
                <a:spcPts val="600"/>
              </a:spcBef>
              <a:buAutoNum type="arabicParenR"/>
            </a:pPr>
            <a:r>
              <a:rPr lang="zh-CN" altLang="en-US" sz="900" dirty="0"/>
              <a:t>查阅核算指南要求存证的每批次贸易结算凭证及对应抽样检测报告、体现月度加权平均计算过程的 </a:t>
            </a:r>
            <a:r>
              <a:rPr lang="en-US" altLang="zh-CN" sz="900" dirty="0"/>
              <a:t>Excel </a:t>
            </a:r>
            <a:r>
              <a:rPr lang="zh-CN" altLang="en-US" sz="900" dirty="0"/>
              <a:t>计算表（盖章版）原件；</a:t>
            </a:r>
            <a:endParaRPr lang="en-US" altLang="zh-CN" sz="900" dirty="0"/>
          </a:p>
          <a:p>
            <a:pPr marL="228600" indent="-228600" algn="just">
              <a:lnSpc>
                <a:spcPct val="150000"/>
              </a:lnSpc>
              <a:spcBef>
                <a:spcPts val="600"/>
              </a:spcBef>
              <a:buAutoNum type="arabicParenR"/>
            </a:pPr>
            <a:r>
              <a:rPr lang="zh-CN" altLang="en-US" sz="900" dirty="0"/>
              <a:t>确认检测报告是否规范，检测机构是否具备相应检测资质，是否符合核算指南</a:t>
            </a:r>
            <a:r>
              <a:rPr lang="en-US" altLang="zh-CN" sz="900" dirty="0"/>
              <a:t>6.1.2.2</a:t>
            </a:r>
            <a:r>
              <a:rPr lang="zh-CN" altLang="en-US" sz="900" dirty="0"/>
              <a:t>的要求。</a:t>
            </a:r>
            <a:endParaRPr lang="en-US" altLang="zh-CN" sz="900" b="1" dirty="0">
              <a:solidFill>
                <a:srgbClr val="FF0000"/>
              </a:solidFill>
            </a:endParaRPr>
          </a:p>
        </p:txBody>
      </p:sp>
      <p:sp>
        <p:nvSpPr>
          <p:cNvPr id="28" name="箭头: 右 27"/>
          <p:cNvSpPr/>
          <p:nvPr/>
        </p:nvSpPr>
        <p:spPr>
          <a:xfrm rot="5400000" flipV="1">
            <a:off x="1571688" y="2847914"/>
            <a:ext cx="411816" cy="115512"/>
          </a:xfrm>
          <a:prstGeom prst="rightArrow">
            <a:avLst/>
          </a:prstGeom>
          <a:solidFill>
            <a:schemeClr val="accent3">
              <a:lumMod val="90000"/>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进厂煤收到基低位发热量的核查</a:t>
            </a:r>
            <a:endParaRPr lang="en-US" altLang="zh-CN" dirty="0"/>
          </a:p>
        </p:txBody>
      </p:sp>
      <p:sp>
        <p:nvSpPr>
          <p:cNvPr id="6" name="矩形标注 5"/>
          <p:cNvSpPr/>
          <p:nvPr>
            <p:custDataLst>
              <p:tags r:id="rId1"/>
            </p:custDataLst>
          </p:nvPr>
        </p:nvSpPr>
        <p:spPr>
          <a:xfrm>
            <a:off x="491191" y="1478491"/>
            <a:ext cx="2102192"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1225081" y="1478491"/>
            <a:ext cx="732872"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问</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25154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2922530" cy="767774"/>
          </a:xfrm>
          <a:prstGeom prst="rect">
            <a:avLst/>
          </a:prstGeom>
        </p:spPr>
        <p:txBody>
          <a:bodyPr wrap="square">
            <a:spAutoFit/>
          </a:bodyPr>
          <a:lstStyle/>
          <a:p>
            <a:pPr algn="just">
              <a:lnSpc>
                <a:spcPct val="150000"/>
              </a:lnSpc>
              <a:spcBef>
                <a:spcPts val="600"/>
              </a:spcBef>
            </a:pPr>
            <a:r>
              <a:rPr lang="en-US" altLang="zh-CN" sz="900" dirty="0"/>
              <a:t>1</a:t>
            </a:r>
            <a:r>
              <a:rPr lang="zh-CN" altLang="en-US" sz="900" dirty="0"/>
              <a:t>）数据的获取方式是否与数据质量控制方案一致；</a:t>
            </a:r>
            <a:endParaRPr lang="en-US" altLang="zh-CN" sz="900" dirty="0"/>
          </a:p>
          <a:p>
            <a:pPr algn="just">
              <a:lnSpc>
                <a:spcPct val="150000"/>
              </a:lnSpc>
              <a:spcBef>
                <a:spcPts val="600"/>
              </a:spcBef>
            </a:pPr>
            <a:r>
              <a:rPr lang="en-US" altLang="zh-CN" sz="900" dirty="0"/>
              <a:t>2</a:t>
            </a:r>
            <a:r>
              <a:rPr lang="zh-CN" altLang="en-US" sz="900" dirty="0"/>
              <a:t>）数据来源以及数据监测、记录、传递、统计和汇总的过程（排放报告联系人</a:t>
            </a:r>
            <a:r>
              <a:rPr lang="en-US" altLang="zh-CN" sz="900" dirty="0"/>
              <a:t>/</a:t>
            </a:r>
            <a:r>
              <a:rPr lang="zh-CN" altLang="en-US" sz="900" dirty="0"/>
              <a:t>负责人） ；</a:t>
            </a:r>
            <a:endParaRPr lang="en-US" altLang="zh-CN" sz="900" dirty="0"/>
          </a:p>
        </p:txBody>
      </p:sp>
      <p:sp>
        <p:nvSpPr>
          <p:cNvPr id="14" name="矩形标注 5"/>
          <p:cNvSpPr/>
          <p:nvPr>
            <p:custDataLst>
              <p:tags r:id="rId4"/>
            </p:custDataLst>
          </p:nvPr>
        </p:nvSpPr>
        <p:spPr>
          <a:xfrm>
            <a:off x="3779421" y="1470743"/>
            <a:ext cx="189812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5" name="文本框 14"/>
          <p:cNvSpPr txBox="1"/>
          <p:nvPr>
            <p:custDataLst>
              <p:tags r:id="rId5"/>
            </p:custDataLst>
          </p:nvPr>
        </p:nvSpPr>
        <p:spPr>
          <a:xfrm>
            <a:off x="4464081" y="1457916"/>
            <a:ext cx="661730"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看</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16" name="直接箭头连接符 15"/>
          <p:cNvCxnSpPr/>
          <p:nvPr>
            <p:custDataLst>
              <p:tags r:id="rId6"/>
            </p:custDataLst>
          </p:nvPr>
        </p:nvCxnSpPr>
        <p:spPr>
          <a:xfrm>
            <a:off x="3732926" y="2341433"/>
            <a:ext cx="2271294"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7" name="矩形 16"/>
          <p:cNvSpPr/>
          <p:nvPr/>
        </p:nvSpPr>
        <p:spPr>
          <a:xfrm>
            <a:off x="3325876" y="2438079"/>
            <a:ext cx="2733961" cy="274306"/>
          </a:xfrm>
          <a:prstGeom prst="rect">
            <a:avLst/>
          </a:prstGeom>
        </p:spPr>
        <p:txBody>
          <a:bodyPr wrap="square">
            <a:spAutoFit/>
          </a:bodyPr>
          <a:lstStyle/>
          <a:p>
            <a:pPr algn="just">
              <a:lnSpc>
                <a:spcPct val="150000"/>
              </a:lnSpc>
              <a:spcBef>
                <a:spcPts val="600"/>
              </a:spcBef>
            </a:pPr>
            <a:r>
              <a:rPr lang="en-US" altLang="zh-CN" sz="900" dirty="0"/>
              <a:t>/</a:t>
            </a:r>
            <a:endParaRPr lang="en-US" altLang="zh-CN" sz="900" dirty="0"/>
          </a:p>
        </p:txBody>
      </p:sp>
      <p:sp>
        <p:nvSpPr>
          <p:cNvPr id="18" name="矩形标注 5"/>
          <p:cNvSpPr/>
          <p:nvPr>
            <p:custDataLst>
              <p:tags r:id="rId7"/>
            </p:custDataLst>
          </p:nvPr>
        </p:nvSpPr>
        <p:spPr>
          <a:xfrm>
            <a:off x="6783510" y="1457826"/>
            <a:ext cx="1818049"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9" name="文本框 18"/>
          <p:cNvSpPr txBox="1"/>
          <p:nvPr>
            <p:custDataLst>
              <p:tags r:id="rId8"/>
            </p:custDataLst>
          </p:nvPr>
        </p:nvSpPr>
        <p:spPr>
          <a:xfrm>
            <a:off x="7468170" y="1444999"/>
            <a:ext cx="633813" cy="589280"/>
          </a:xfrm>
          <a:prstGeom prst="rect">
            <a:avLst/>
          </a:prstGeom>
          <a:noFill/>
        </p:spPr>
        <p:txBody>
          <a:bodyPr wrap="square" rtlCol="0">
            <a:normAutofit fontScale="97500"/>
          </a:bodyPr>
          <a:lstStyle/>
          <a:p>
            <a:r>
              <a:rPr lang="zh-CN" altLang="en-US" sz="2855" dirty="0">
                <a:solidFill>
                  <a:srgbClr val="FFFFFF"/>
                </a:solidFill>
                <a:latin typeface="黑体" panose="02010609060101010101" pitchFamily="49" charset="-122"/>
                <a:ea typeface="黑体" panose="02010609060101010101" pitchFamily="49" charset="-122"/>
              </a:rPr>
              <a:t>验</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20" name="直接箭头连接符 19"/>
          <p:cNvCxnSpPr/>
          <p:nvPr>
            <p:custDataLst>
              <p:tags r:id="rId9"/>
            </p:custDataLst>
          </p:nvPr>
        </p:nvCxnSpPr>
        <p:spPr>
          <a:xfrm>
            <a:off x="6737015" y="2328516"/>
            <a:ext cx="2350158" cy="20665"/>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21" name="矩形 20"/>
          <p:cNvSpPr/>
          <p:nvPr/>
        </p:nvSpPr>
        <p:spPr>
          <a:xfrm>
            <a:off x="6329965" y="2425162"/>
            <a:ext cx="2655284" cy="1051442"/>
          </a:xfrm>
          <a:prstGeom prst="rect">
            <a:avLst/>
          </a:prstGeom>
        </p:spPr>
        <p:txBody>
          <a:bodyPr wrap="square">
            <a:spAutoFit/>
          </a:bodyPr>
          <a:lstStyle/>
          <a:p>
            <a:pPr algn="just">
              <a:lnSpc>
                <a:spcPct val="150000"/>
              </a:lnSpc>
              <a:spcBef>
                <a:spcPts val="600"/>
              </a:spcBef>
            </a:pPr>
            <a:r>
              <a:rPr lang="en-US" altLang="zh-CN" sz="900" dirty="0"/>
              <a:t>1</a:t>
            </a:r>
            <a:r>
              <a:rPr lang="zh-CN" altLang="en-US" sz="900" dirty="0"/>
              <a:t>）不同基准的转换方法是否正确；</a:t>
            </a:r>
            <a:endParaRPr lang="zh-CN" altLang="en-US" sz="900" dirty="0"/>
          </a:p>
          <a:p>
            <a:pPr algn="just">
              <a:lnSpc>
                <a:spcPct val="150000"/>
              </a:lnSpc>
              <a:spcBef>
                <a:spcPts val="600"/>
              </a:spcBef>
            </a:pPr>
            <a:r>
              <a:rPr lang="en-US" altLang="zh-CN" sz="900" dirty="0"/>
              <a:t>2</a:t>
            </a:r>
            <a:r>
              <a:rPr lang="zh-CN" altLang="en-US" sz="900" dirty="0"/>
              <a:t>）根据每批次进厂煤量和进厂煤收到基低位发热量，验算月度收到基低位发热量的计算是否正确。</a:t>
            </a:r>
            <a:endParaRPr lang="en-US" altLang="zh-CN" sz="900" dirty="0"/>
          </a:p>
          <a:p>
            <a:pPr algn="just">
              <a:lnSpc>
                <a:spcPct val="150000"/>
              </a:lnSpc>
              <a:spcBef>
                <a:spcPts val="600"/>
              </a:spcBef>
            </a:pPr>
            <a:r>
              <a:rPr lang="en-US" altLang="zh-CN" sz="900" dirty="0"/>
              <a:t>3</a:t>
            </a:r>
            <a:r>
              <a:rPr lang="zh-CN" altLang="en-US" sz="900" dirty="0"/>
              <a:t>）上一期期末库存是否与当期期初库存一致。</a:t>
            </a:r>
            <a:endParaRPr lang="en-US" altLang="zh-CN"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熟料产量的核查</a:t>
            </a:r>
            <a:endParaRPr lang="en-US" altLang="zh-CN" dirty="0"/>
          </a:p>
        </p:txBody>
      </p:sp>
      <p:sp>
        <p:nvSpPr>
          <p:cNvPr id="6" name="矩形标注 5"/>
          <p:cNvSpPr/>
          <p:nvPr>
            <p:custDataLst>
              <p:tags r:id="rId1"/>
            </p:custDataLst>
          </p:nvPr>
        </p:nvSpPr>
        <p:spPr>
          <a:xfrm>
            <a:off x="1917035" y="1478491"/>
            <a:ext cx="450151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2650925" y="1478491"/>
            <a:ext cx="3314065" cy="589280"/>
          </a:xfrm>
          <a:prstGeom prst="rect">
            <a:avLst/>
          </a:prstGeom>
          <a:noFill/>
        </p:spPr>
        <p:txBody>
          <a:bodyPr wrap="square" rtlCol="0">
            <a:normAutofit fontScale="90000" lnSpcReduction="10000"/>
          </a:bodyPr>
          <a:lstStyle/>
          <a:p>
            <a:pPr algn="ctr"/>
            <a:r>
              <a:rPr lang="zh-CN" altLang="en-US" sz="4000" dirty="0">
                <a:solidFill>
                  <a:srgbClr val="FFFFFF"/>
                </a:solidFill>
                <a:latin typeface="黑体" panose="02010609060101010101" pitchFamily="49" charset="-122"/>
                <a:ea typeface="黑体" panose="02010609060101010101" pitchFamily="49" charset="-122"/>
              </a:rPr>
              <a:t>查</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82416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1081328" cy="1521827"/>
          </a:xfrm>
          <a:prstGeom prst="rect">
            <a:avLst/>
          </a:prstGeom>
        </p:spPr>
        <p:txBody>
          <a:bodyPr wrap="square">
            <a:spAutoFit/>
          </a:bodyPr>
          <a:lstStyle/>
          <a:p>
            <a:pPr algn="just">
              <a:lnSpc>
                <a:spcPct val="150000"/>
              </a:lnSpc>
              <a:spcBef>
                <a:spcPts val="600"/>
              </a:spcBef>
            </a:pPr>
            <a:r>
              <a:rPr lang="en-US" altLang="zh-CN" sz="900" dirty="0"/>
              <a:t>1.</a:t>
            </a:r>
            <a:r>
              <a:rPr lang="zh-CN" altLang="en-US" sz="900" dirty="0"/>
              <a:t>查阅数据质量控制方案，确认数据数据获取方式（消耗量</a:t>
            </a:r>
            <a:r>
              <a:rPr lang="en-US" altLang="zh-CN" sz="900" dirty="0"/>
              <a:t>+</a:t>
            </a:r>
            <a:r>
              <a:rPr lang="zh-CN" altLang="en-US" sz="900" dirty="0"/>
              <a:t>外销量</a:t>
            </a:r>
            <a:r>
              <a:rPr lang="en-US" altLang="zh-CN" sz="900" dirty="0"/>
              <a:t>+</a:t>
            </a:r>
            <a:r>
              <a:rPr lang="zh-CN" altLang="en-US" sz="900" dirty="0"/>
              <a:t>期末库存</a:t>
            </a:r>
            <a:r>
              <a:rPr lang="en-US" altLang="zh-CN" sz="900" dirty="0"/>
              <a:t>-</a:t>
            </a:r>
            <a:r>
              <a:rPr lang="zh-CN" altLang="en-US" sz="900" dirty="0"/>
              <a:t>期初库存</a:t>
            </a:r>
            <a:r>
              <a:rPr lang="en-US" altLang="zh-CN" sz="900" dirty="0"/>
              <a:t>-</a:t>
            </a:r>
            <a:r>
              <a:rPr lang="zh-CN" altLang="en-US" sz="900" dirty="0"/>
              <a:t>购进量）或</a:t>
            </a:r>
            <a:r>
              <a:rPr lang="zh-CN" altLang="en-US" sz="900" dirty="0">
                <a:solidFill>
                  <a:srgbClr val="FF0000"/>
                </a:solidFill>
              </a:rPr>
              <a:t>直接测量</a:t>
            </a:r>
            <a:r>
              <a:rPr lang="zh-CN" altLang="en-US" sz="900" dirty="0"/>
              <a:t> 。</a:t>
            </a:r>
            <a:endParaRPr lang="en-US" altLang="zh-CN" sz="900" dirty="0"/>
          </a:p>
        </p:txBody>
      </p:sp>
      <p:sp>
        <p:nvSpPr>
          <p:cNvPr id="11" name="矩形 10"/>
          <p:cNvSpPr/>
          <p:nvPr/>
        </p:nvSpPr>
        <p:spPr>
          <a:xfrm>
            <a:off x="1562164" y="2445827"/>
            <a:ext cx="1692378" cy="1521827"/>
          </a:xfrm>
          <a:prstGeom prst="rect">
            <a:avLst/>
          </a:prstGeom>
        </p:spPr>
        <p:txBody>
          <a:bodyPr wrap="square">
            <a:spAutoFit/>
          </a:bodyPr>
          <a:lstStyle/>
          <a:p>
            <a:pPr algn="just">
              <a:lnSpc>
                <a:spcPct val="150000"/>
              </a:lnSpc>
              <a:spcBef>
                <a:spcPts val="600"/>
              </a:spcBef>
            </a:pPr>
            <a:r>
              <a:rPr lang="en-US" altLang="zh-CN" sz="900" dirty="0"/>
              <a:t>2.</a:t>
            </a:r>
            <a:r>
              <a:rPr lang="zh-CN" altLang="en-US" sz="900" dirty="0"/>
              <a:t>查阅核算指南要求存证的产销存台账，以及反映产销存台账的证据材料</a:t>
            </a:r>
            <a:r>
              <a:rPr lang="zh-CN" altLang="en-US" sz="900" b="1" dirty="0">
                <a:solidFill>
                  <a:srgbClr val="FF0000"/>
                </a:solidFill>
              </a:rPr>
              <a:t>原件</a:t>
            </a:r>
            <a:r>
              <a:rPr lang="zh-CN" altLang="en-US" sz="900" dirty="0"/>
              <a:t>，包括但不限于盘库记录</a:t>
            </a:r>
            <a:r>
              <a:rPr lang="en-US" altLang="zh-CN" sz="900" dirty="0"/>
              <a:t>/</a:t>
            </a:r>
            <a:r>
              <a:rPr lang="zh-CN" altLang="en-US" sz="900" dirty="0"/>
              <a:t>报告、进</a:t>
            </a:r>
            <a:r>
              <a:rPr lang="en-US" altLang="zh-CN" sz="900" dirty="0"/>
              <a:t>/</a:t>
            </a:r>
            <a:r>
              <a:rPr lang="zh-CN" altLang="en-US" sz="900" dirty="0"/>
              <a:t>出厂过磅单或称重记录、结算凭证、熟料消耗量报表、物料平衡表等。</a:t>
            </a:r>
            <a:endParaRPr lang="en-US" altLang="zh-CN" sz="900" dirty="0"/>
          </a:p>
        </p:txBody>
      </p:sp>
      <p:sp>
        <p:nvSpPr>
          <p:cNvPr id="13" name="矩形 12"/>
          <p:cNvSpPr/>
          <p:nvPr/>
        </p:nvSpPr>
        <p:spPr>
          <a:xfrm>
            <a:off x="3777943" y="2452208"/>
            <a:ext cx="1551122" cy="1106329"/>
          </a:xfrm>
          <a:prstGeom prst="rect">
            <a:avLst/>
          </a:prstGeom>
        </p:spPr>
        <p:txBody>
          <a:bodyPr wrap="square">
            <a:spAutoFit/>
          </a:bodyPr>
          <a:lstStyle/>
          <a:p>
            <a:pPr algn="just">
              <a:lnSpc>
                <a:spcPct val="150000"/>
              </a:lnSpc>
              <a:spcBef>
                <a:spcPts val="600"/>
              </a:spcBef>
            </a:pPr>
            <a:r>
              <a:rPr lang="en-US" altLang="zh-CN" sz="900" dirty="0"/>
              <a:t>3.</a:t>
            </a:r>
            <a:r>
              <a:rPr lang="zh-CN" altLang="en-US" sz="900" dirty="0"/>
              <a:t>查阅进出厂电子汽车衡、皮带秤等计量器具的检定</a:t>
            </a:r>
            <a:r>
              <a:rPr lang="en-US" altLang="zh-CN" sz="900" dirty="0"/>
              <a:t>/</a:t>
            </a:r>
            <a:r>
              <a:rPr lang="zh-CN" altLang="en-US" sz="900" dirty="0"/>
              <a:t>校准报告或记录，确认是否需要对熟料产量数据进行修正及修正方法。</a:t>
            </a:r>
            <a:endParaRPr lang="en-US" altLang="zh-CN" sz="900" dirty="0"/>
          </a:p>
        </p:txBody>
      </p:sp>
      <p:sp>
        <p:nvSpPr>
          <p:cNvPr id="14" name="矩形 13"/>
          <p:cNvSpPr/>
          <p:nvPr/>
        </p:nvSpPr>
        <p:spPr>
          <a:xfrm>
            <a:off x="7478152" y="2365902"/>
            <a:ext cx="1291095" cy="1106329"/>
          </a:xfrm>
          <a:prstGeom prst="rect">
            <a:avLst/>
          </a:prstGeom>
        </p:spPr>
        <p:txBody>
          <a:bodyPr wrap="square">
            <a:spAutoFit/>
          </a:bodyPr>
          <a:lstStyle/>
          <a:p>
            <a:pPr algn="just">
              <a:lnSpc>
                <a:spcPct val="150000"/>
              </a:lnSpc>
              <a:spcBef>
                <a:spcPts val="600"/>
              </a:spcBef>
            </a:pPr>
            <a:r>
              <a:rPr lang="en-US" altLang="zh-CN" sz="900" dirty="0"/>
              <a:t>5.</a:t>
            </a:r>
            <a:r>
              <a:rPr lang="zh-CN" altLang="en-US" sz="900" dirty="0"/>
              <a:t> 对核查数据进行交叉核对： 报统计局</a:t>
            </a:r>
            <a:r>
              <a:rPr lang="en-US" altLang="zh-CN" sz="900" dirty="0"/>
              <a:t>《</a:t>
            </a:r>
            <a:r>
              <a:rPr lang="zh-CN" altLang="en-US" sz="900" dirty="0"/>
              <a:t>工业产销总值及主要产品产量</a:t>
            </a:r>
            <a:r>
              <a:rPr lang="en-US" altLang="zh-CN" sz="900" dirty="0"/>
              <a:t>》</a:t>
            </a:r>
            <a:r>
              <a:rPr lang="zh-CN" altLang="en-US" sz="900" dirty="0"/>
              <a:t>、料耗比</a:t>
            </a:r>
            <a:endParaRPr lang="en-US" altLang="zh-CN" sz="900" dirty="0"/>
          </a:p>
        </p:txBody>
      </p:sp>
      <p:sp>
        <p:nvSpPr>
          <p:cNvPr id="9" name="矩形 8"/>
          <p:cNvSpPr/>
          <p:nvPr/>
        </p:nvSpPr>
        <p:spPr>
          <a:xfrm>
            <a:off x="5688356" y="2445827"/>
            <a:ext cx="1460387" cy="646331"/>
          </a:xfrm>
          <a:prstGeom prst="rect">
            <a:avLst/>
          </a:prstGeom>
        </p:spPr>
        <p:txBody>
          <a:bodyPr wrap="square">
            <a:spAutoFit/>
          </a:bodyPr>
          <a:lstStyle/>
          <a:p>
            <a:r>
              <a:rPr lang="en-US" altLang="zh-CN" sz="900" dirty="0"/>
              <a:t>4. </a:t>
            </a:r>
            <a:r>
              <a:rPr lang="zh-CN" altLang="en-US" sz="900" dirty="0"/>
              <a:t>查阅企业盘库记录等证据材料，确认盘库方法是否符合核算指南附录 B 的要求</a:t>
            </a:r>
            <a:endParaRPr lang="zh-CN" altLang="en-US"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熟料产量的核查</a:t>
            </a:r>
            <a:endParaRPr lang="en-US" altLang="zh-CN" dirty="0"/>
          </a:p>
        </p:txBody>
      </p:sp>
      <p:sp>
        <p:nvSpPr>
          <p:cNvPr id="6" name="矩形标注 5"/>
          <p:cNvSpPr/>
          <p:nvPr>
            <p:custDataLst>
              <p:tags r:id="rId1"/>
            </p:custDataLst>
          </p:nvPr>
        </p:nvSpPr>
        <p:spPr>
          <a:xfrm>
            <a:off x="491191" y="1478491"/>
            <a:ext cx="2102192"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1225081" y="1478491"/>
            <a:ext cx="732872"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问</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25154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2922530" cy="1260217"/>
          </a:xfrm>
          <a:prstGeom prst="rect">
            <a:avLst/>
          </a:prstGeom>
        </p:spPr>
        <p:txBody>
          <a:bodyPr wrap="square">
            <a:spAutoFit/>
          </a:bodyPr>
          <a:lstStyle/>
          <a:p>
            <a:pPr algn="just">
              <a:lnSpc>
                <a:spcPct val="150000"/>
              </a:lnSpc>
              <a:spcBef>
                <a:spcPts val="600"/>
              </a:spcBef>
            </a:pPr>
            <a:r>
              <a:rPr lang="en-US" altLang="zh-CN" sz="900" dirty="0"/>
              <a:t>1. </a:t>
            </a:r>
            <a:r>
              <a:rPr lang="zh-CN" altLang="en-US" sz="900" dirty="0"/>
              <a:t>数据的获取方式是否与数据质量控制方案一致（数据质量控制方案、排放报告编制人）；*</a:t>
            </a:r>
            <a:endParaRPr lang="zh-CN" altLang="en-US" sz="900" dirty="0"/>
          </a:p>
          <a:p>
            <a:pPr algn="just">
              <a:lnSpc>
                <a:spcPct val="150000"/>
              </a:lnSpc>
              <a:spcBef>
                <a:spcPts val="600"/>
              </a:spcBef>
            </a:pPr>
            <a:r>
              <a:rPr lang="en-US" altLang="zh-CN" sz="900" dirty="0"/>
              <a:t>2. </a:t>
            </a:r>
            <a:r>
              <a:rPr lang="zh-CN" altLang="en-US" sz="900" dirty="0"/>
              <a:t>数据来源以及数据监测、记录、传递、统计和汇总的过程；*</a:t>
            </a:r>
            <a:endParaRPr lang="zh-CN" altLang="en-US" sz="900" dirty="0"/>
          </a:p>
          <a:p>
            <a:pPr algn="just">
              <a:lnSpc>
                <a:spcPct val="150000"/>
              </a:lnSpc>
              <a:spcBef>
                <a:spcPts val="600"/>
              </a:spcBef>
            </a:pPr>
            <a:r>
              <a:rPr lang="en-US" altLang="zh-CN" sz="900" dirty="0"/>
              <a:t>3. </a:t>
            </a:r>
            <a:r>
              <a:rPr lang="zh-CN" altLang="en-US" sz="900" dirty="0"/>
              <a:t>熟料盘库方法。</a:t>
            </a:r>
            <a:endParaRPr lang="en-US" altLang="zh-CN" sz="900" dirty="0"/>
          </a:p>
        </p:txBody>
      </p:sp>
      <p:sp>
        <p:nvSpPr>
          <p:cNvPr id="14" name="矩形标注 5"/>
          <p:cNvSpPr/>
          <p:nvPr>
            <p:custDataLst>
              <p:tags r:id="rId4"/>
            </p:custDataLst>
          </p:nvPr>
        </p:nvSpPr>
        <p:spPr>
          <a:xfrm>
            <a:off x="3779421" y="1470743"/>
            <a:ext cx="189812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5" name="文本框 14"/>
          <p:cNvSpPr txBox="1"/>
          <p:nvPr>
            <p:custDataLst>
              <p:tags r:id="rId5"/>
            </p:custDataLst>
          </p:nvPr>
        </p:nvSpPr>
        <p:spPr>
          <a:xfrm>
            <a:off x="4464081" y="1457916"/>
            <a:ext cx="661730"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看</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16" name="直接箭头连接符 15"/>
          <p:cNvCxnSpPr/>
          <p:nvPr>
            <p:custDataLst>
              <p:tags r:id="rId6"/>
            </p:custDataLst>
          </p:nvPr>
        </p:nvCxnSpPr>
        <p:spPr>
          <a:xfrm>
            <a:off x="3732926" y="2341433"/>
            <a:ext cx="2271294"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7" name="矩形 16"/>
          <p:cNvSpPr/>
          <p:nvPr/>
        </p:nvSpPr>
        <p:spPr>
          <a:xfrm>
            <a:off x="3325876" y="2438079"/>
            <a:ext cx="2733961" cy="1182247"/>
          </a:xfrm>
          <a:prstGeom prst="rect">
            <a:avLst/>
          </a:prstGeom>
        </p:spPr>
        <p:txBody>
          <a:bodyPr wrap="square">
            <a:spAutoFit/>
          </a:bodyPr>
          <a:lstStyle/>
          <a:p>
            <a:pPr algn="just">
              <a:lnSpc>
                <a:spcPct val="150000"/>
              </a:lnSpc>
              <a:spcBef>
                <a:spcPts val="600"/>
              </a:spcBef>
            </a:pPr>
            <a:r>
              <a:rPr lang="en-US" altLang="zh-CN" sz="900" dirty="0"/>
              <a:t>1. </a:t>
            </a:r>
            <a:r>
              <a:rPr lang="zh-CN" altLang="en-US" sz="900" dirty="0"/>
              <a:t>查看中控室，了解实际运行情况，现场随机查看日报记录、数据传递情况；*</a:t>
            </a:r>
            <a:endParaRPr lang="zh-CN" altLang="en-US" sz="900" dirty="0"/>
          </a:p>
          <a:p>
            <a:pPr algn="just">
              <a:lnSpc>
                <a:spcPct val="150000"/>
              </a:lnSpc>
              <a:spcBef>
                <a:spcPts val="600"/>
              </a:spcBef>
            </a:pPr>
            <a:r>
              <a:rPr lang="en-US" altLang="zh-CN" sz="900" dirty="0"/>
              <a:t>2. </a:t>
            </a:r>
            <a:r>
              <a:rPr lang="zh-CN" altLang="en-US" sz="900" dirty="0"/>
              <a:t>现场查看计量器具，确认计量器具的型号、准确度等级和安装位置（汽车衡</a:t>
            </a:r>
            <a:r>
              <a:rPr lang="en-US" altLang="zh-CN" sz="900" dirty="0"/>
              <a:t>/</a:t>
            </a:r>
            <a:r>
              <a:rPr lang="zh-CN" altLang="en-US" sz="900" dirty="0"/>
              <a:t>计量熟料消耗量的皮带秤）*</a:t>
            </a:r>
            <a:endParaRPr lang="en-US" altLang="zh-CN" sz="900" dirty="0"/>
          </a:p>
        </p:txBody>
      </p:sp>
      <p:sp>
        <p:nvSpPr>
          <p:cNvPr id="18" name="矩形标注 5"/>
          <p:cNvSpPr/>
          <p:nvPr>
            <p:custDataLst>
              <p:tags r:id="rId7"/>
            </p:custDataLst>
          </p:nvPr>
        </p:nvSpPr>
        <p:spPr>
          <a:xfrm>
            <a:off x="6783510" y="1457826"/>
            <a:ext cx="1818049"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9" name="文本框 18"/>
          <p:cNvSpPr txBox="1"/>
          <p:nvPr>
            <p:custDataLst>
              <p:tags r:id="rId8"/>
            </p:custDataLst>
          </p:nvPr>
        </p:nvSpPr>
        <p:spPr>
          <a:xfrm>
            <a:off x="7468170" y="1444999"/>
            <a:ext cx="633813" cy="589280"/>
          </a:xfrm>
          <a:prstGeom prst="rect">
            <a:avLst/>
          </a:prstGeom>
          <a:noFill/>
        </p:spPr>
        <p:txBody>
          <a:bodyPr wrap="square" rtlCol="0">
            <a:normAutofit fontScale="97500"/>
          </a:bodyPr>
          <a:lstStyle/>
          <a:p>
            <a:r>
              <a:rPr lang="zh-CN" altLang="en-US" sz="2855" dirty="0">
                <a:solidFill>
                  <a:srgbClr val="FFFFFF"/>
                </a:solidFill>
                <a:latin typeface="黑体" panose="02010609060101010101" pitchFamily="49" charset="-122"/>
                <a:ea typeface="黑体" panose="02010609060101010101" pitchFamily="49" charset="-122"/>
              </a:rPr>
              <a:t>验</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20" name="直接箭头连接符 19"/>
          <p:cNvCxnSpPr/>
          <p:nvPr>
            <p:custDataLst>
              <p:tags r:id="rId9"/>
            </p:custDataLst>
          </p:nvPr>
        </p:nvCxnSpPr>
        <p:spPr>
          <a:xfrm>
            <a:off x="6737015" y="2328516"/>
            <a:ext cx="2350158" cy="20665"/>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21" name="矩形 20"/>
          <p:cNvSpPr/>
          <p:nvPr/>
        </p:nvSpPr>
        <p:spPr>
          <a:xfrm>
            <a:off x="6329965" y="2425162"/>
            <a:ext cx="2655284" cy="1960408"/>
          </a:xfrm>
          <a:prstGeom prst="rect">
            <a:avLst/>
          </a:prstGeom>
        </p:spPr>
        <p:txBody>
          <a:bodyPr wrap="square">
            <a:spAutoFit/>
          </a:bodyPr>
          <a:lstStyle/>
          <a:p>
            <a:pPr algn="just">
              <a:lnSpc>
                <a:spcPct val="150000"/>
              </a:lnSpc>
              <a:spcBef>
                <a:spcPts val="600"/>
              </a:spcBef>
            </a:pPr>
            <a:r>
              <a:rPr lang="en-US" altLang="zh-CN" sz="900" dirty="0"/>
              <a:t>1. </a:t>
            </a:r>
            <a:r>
              <a:rPr lang="zh-CN" altLang="en-US" sz="900" dirty="0"/>
              <a:t>熟料产量可通过生料消耗量和生料料耗比进行校核；</a:t>
            </a:r>
            <a:endParaRPr lang="zh-CN" altLang="en-US" sz="900" dirty="0"/>
          </a:p>
          <a:p>
            <a:pPr algn="just">
              <a:lnSpc>
                <a:spcPct val="150000"/>
              </a:lnSpc>
              <a:spcBef>
                <a:spcPts val="600"/>
              </a:spcBef>
            </a:pPr>
            <a:r>
              <a:rPr lang="en-US" altLang="zh-CN" sz="900" dirty="0"/>
              <a:t>2. </a:t>
            </a:r>
            <a:r>
              <a:rPr lang="zh-CN" altLang="en-US" sz="900" dirty="0"/>
              <a:t>通过水泥产量及水泥生产配料单等数据对熟料消耗量进行校核； 单位熟料标</a:t>
            </a:r>
            <a:r>
              <a:rPr lang="zh-CN" altLang="en-US" sz="900"/>
              <a:t>煤消耗量；单位</a:t>
            </a:r>
            <a:r>
              <a:rPr lang="zh-CN" altLang="en-US" sz="900" dirty="0"/>
              <a:t>熟料余热发电量</a:t>
            </a:r>
            <a:endParaRPr lang="en-US" altLang="zh-CN" sz="900" dirty="0"/>
          </a:p>
          <a:p>
            <a:pPr algn="just">
              <a:lnSpc>
                <a:spcPct val="150000"/>
              </a:lnSpc>
              <a:spcBef>
                <a:spcPts val="600"/>
              </a:spcBef>
            </a:pPr>
            <a:r>
              <a:rPr lang="en-US" altLang="zh-CN" sz="900" dirty="0"/>
              <a:t>3. </a:t>
            </a:r>
            <a:r>
              <a:rPr lang="zh-CN" altLang="en-US" sz="900" dirty="0"/>
              <a:t>对于存在多条生产线共用熟料库时，验证熟料产量分摊方法是否符合核算指南要求；</a:t>
            </a:r>
            <a:endParaRPr lang="en-US" altLang="zh-CN" sz="900" dirty="0"/>
          </a:p>
          <a:p>
            <a:pPr algn="just">
              <a:lnSpc>
                <a:spcPct val="150000"/>
              </a:lnSpc>
              <a:spcBef>
                <a:spcPts val="600"/>
              </a:spcBef>
            </a:pPr>
            <a:r>
              <a:rPr lang="en-US" altLang="zh-CN" sz="900" dirty="0"/>
              <a:t>4. </a:t>
            </a:r>
            <a:r>
              <a:rPr lang="zh-CN" altLang="en-US" sz="900" dirty="0"/>
              <a:t>上一期期末库存是否与当期期初库存一致。</a:t>
            </a:r>
            <a:endParaRPr lang="en-US" altLang="zh-CN"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非碳酸盐替代原料消耗量的核查</a:t>
            </a:r>
            <a:endParaRPr lang="en-US" altLang="zh-CN" dirty="0"/>
          </a:p>
        </p:txBody>
      </p:sp>
      <p:sp>
        <p:nvSpPr>
          <p:cNvPr id="6" name="矩形标注 5"/>
          <p:cNvSpPr/>
          <p:nvPr>
            <p:custDataLst>
              <p:tags r:id="rId1"/>
            </p:custDataLst>
          </p:nvPr>
        </p:nvSpPr>
        <p:spPr>
          <a:xfrm>
            <a:off x="1917035" y="1478491"/>
            <a:ext cx="450151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2650925" y="1478491"/>
            <a:ext cx="3314065" cy="589280"/>
          </a:xfrm>
          <a:prstGeom prst="rect">
            <a:avLst/>
          </a:prstGeom>
          <a:noFill/>
        </p:spPr>
        <p:txBody>
          <a:bodyPr wrap="square" rtlCol="0">
            <a:normAutofit fontScale="90000" lnSpcReduction="10000"/>
          </a:bodyPr>
          <a:lstStyle/>
          <a:p>
            <a:pPr algn="ctr"/>
            <a:r>
              <a:rPr lang="zh-CN" altLang="en-US" sz="4000" dirty="0">
                <a:solidFill>
                  <a:srgbClr val="FFFFFF"/>
                </a:solidFill>
                <a:latin typeface="黑体" panose="02010609060101010101" pitchFamily="49" charset="-122"/>
                <a:ea typeface="黑体" panose="02010609060101010101" pitchFamily="49" charset="-122"/>
              </a:rPr>
              <a:t>查</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82416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1081328" cy="1314078"/>
          </a:xfrm>
          <a:prstGeom prst="rect">
            <a:avLst/>
          </a:prstGeom>
        </p:spPr>
        <p:txBody>
          <a:bodyPr wrap="square">
            <a:spAutoFit/>
          </a:bodyPr>
          <a:lstStyle/>
          <a:p>
            <a:pPr algn="just">
              <a:lnSpc>
                <a:spcPct val="150000"/>
              </a:lnSpc>
              <a:spcBef>
                <a:spcPts val="600"/>
              </a:spcBef>
            </a:pPr>
            <a:r>
              <a:rPr lang="en-US" altLang="zh-CN" sz="900" dirty="0"/>
              <a:t>1.</a:t>
            </a:r>
            <a:r>
              <a:rPr lang="zh-CN" altLang="en-US" sz="900" dirty="0"/>
              <a:t>查阅数据质量控制方案，确认数据数据获取方式（入生料磨或入窑的皮带秤计量数据）。</a:t>
            </a:r>
            <a:endParaRPr lang="en-US" altLang="zh-CN" sz="900" dirty="0"/>
          </a:p>
        </p:txBody>
      </p:sp>
      <p:sp>
        <p:nvSpPr>
          <p:cNvPr id="11" name="矩形 10"/>
          <p:cNvSpPr/>
          <p:nvPr/>
        </p:nvSpPr>
        <p:spPr>
          <a:xfrm>
            <a:off x="1562164" y="2445827"/>
            <a:ext cx="1692378" cy="1106329"/>
          </a:xfrm>
          <a:prstGeom prst="rect">
            <a:avLst/>
          </a:prstGeom>
        </p:spPr>
        <p:txBody>
          <a:bodyPr wrap="square">
            <a:spAutoFit/>
          </a:bodyPr>
          <a:lstStyle/>
          <a:p>
            <a:pPr algn="just">
              <a:lnSpc>
                <a:spcPct val="150000"/>
              </a:lnSpc>
              <a:spcBef>
                <a:spcPts val="600"/>
              </a:spcBef>
            </a:pPr>
            <a:r>
              <a:rPr lang="en-US" altLang="zh-CN" sz="900" dirty="0"/>
              <a:t>2.</a:t>
            </a:r>
            <a:r>
              <a:rPr lang="zh-CN" altLang="en-US" sz="900" dirty="0"/>
              <a:t>查阅核算指南要求存证的采购合同、结算凭证、支付记录、生料配料及消耗量记录，确认非碳酸盐替代原料的种类及对应的消耗量；</a:t>
            </a:r>
            <a:endParaRPr lang="en-US" altLang="zh-CN" sz="900" dirty="0"/>
          </a:p>
        </p:txBody>
      </p:sp>
      <p:sp>
        <p:nvSpPr>
          <p:cNvPr id="13" name="矩形 12"/>
          <p:cNvSpPr/>
          <p:nvPr/>
        </p:nvSpPr>
        <p:spPr>
          <a:xfrm>
            <a:off x="5480411" y="2365901"/>
            <a:ext cx="1551122" cy="1106329"/>
          </a:xfrm>
          <a:prstGeom prst="rect">
            <a:avLst/>
          </a:prstGeom>
        </p:spPr>
        <p:txBody>
          <a:bodyPr wrap="square">
            <a:spAutoFit/>
          </a:bodyPr>
          <a:lstStyle/>
          <a:p>
            <a:pPr algn="just">
              <a:lnSpc>
                <a:spcPct val="150000"/>
              </a:lnSpc>
              <a:spcBef>
                <a:spcPts val="600"/>
              </a:spcBef>
            </a:pPr>
            <a:r>
              <a:rPr lang="en-US" altLang="zh-CN" sz="900" dirty="0"/>
              <a:t>4.</a:t>
            </a:r>
            <a:r>
              <a:rPr lang="zh-CN" altLang="en-US" sz="900" dirty="0"/>
              <a:t>查阅入生料磨或入窑的皮带秤检定</a:t>
            </a:r>
            <a:r>
              <a:rPr lang="en-US" altLang="zh-CN" sz="900" dirty="0"/>
              <a:t>/</a:t>
            </a:r>
            <a:r>
              <a:rPr lang="zh-CN" altLang="en-US" sz="900" dirty="0"/>
              <a:t>校准报告或记录，确认是否需要对非碳酸盐替代原料消耗量进行修正及修正方法是否符合要求。</a:t>
            </a:r>
            <a:endParaRPr lang="en-US" altLang="zh-CN" sz="900" dirty="0"/>
          </a:p>
        </p:txBody>
      </p:sp>
      <p:sp>
        <p:nvSpPr>
          <p:cNvPr id="14" name="矩形 13"/>
          <p:cNvSpPr/>
          <p:nvPr/>
        </p:nvSpPr>
        <p:spPr>
          <a:xfrm>
            <a:off x="7478152" y="2365902"/>
            <a:ext cx="1291095" cy="1729576"/>
          </a:xfrm>
          <a:prstGeom prst="rect">
            <a:avLst/>
          </a:prstGeom>
        </p:spPr>
        <p:txBody>
          <a:bodyPr wrap="square">
            <a:spAutoFit/>
          </a:bodyPr>
          <a:lstStyle/>
          <a:p>
            <a:pPr algn="just">
              <a:lnSpc>
                <a:spcPct val="150000"/>
              </a:lnSpc>
              <a:spcBef>
                <a:spcPts val="600"/>
              </a:spcBef>
            </a:pPr>
            <a:r>
              <a:rPr lang="en-US" altLang="zh-CN" sz="900" dirty="0"/>
              <a:t>5.</a:t>
            </a:r>
            <a:r>
              <a:rPr lang="zh-CN" altLang="en-US" sz="900" dirty="0"/>
              <a:t>交叉核对：查阅非碳酸盐替代原料的购销存台账及反映购销存情况的证据材料，如盘库记录</a:t>
            </a:r>
            <a:r>
              <a:rPr lang="en-US" altLang="zh-CN" sz="900" dirty="0"/>
              <a:t>/</a:t>
            </a:r>
            <a:r>
              <a:rPr lang="zh-CN" altLang="en-US" sz="900" dirty="0"/>
              <a:t>报表、采购明细账、进厂过磅单</a:t>
            </a:r>
            <a:r>
              <a:rPr lang="en-US" altLang="zh-CN" sz="900" dirty="0"/>
              <a:t>/</a:t>
            </a:r>
            <a:r>
              <a:rPr lang="zh-CN" altLang="en-US" sz="900" dirty="0"/>
              <a:t>记录等进行交叉核对。</a:t>
            </a:r>
            <a:endParaRPr lang="en-US" altLang="zh-CN" sz="900" dirty="0"/>
          </a:p>
        </p:txBody>
      </p:sp>
      <p:sp>
        <p:nvSpPr>
          <p:cNvPr id="5" name="矩形 4"/>
          <p:cNvSpPr/>
          <p:nvPr/>
        </p:nvSpPr>
        <p:spPr>
          <a:xfrm>
            <a:off x="3425657" y="2475420"/>
            <a:ext cx="1826127" cy="898579"/>
          </a:xfrm>
          <a:prstGeom prst="rect">
            <a:avLst/>
          </a:prstGeom>
        </p:spPr>
        <p:txBody>
          <a:bodyPr wrap="square">
            <a:spAutoFit/>
          </a:bodyPr>
          <a:lstStyle/>
          <a:p>
            <a:pPr algn="just">
              <a:lnSpc>
                <a:spcPct val="150000"/>
              </a:lnSpc>
              <a:spcBef>
                <a:spcPts val="600"/>
              </a:spcBef>
            </a:pPr>
            <a:r>
              <a:rPr lang="en-US" altLang="zh-CN" sz="900" dirty="0"/>
              <a:t>3.</a:t>
            </a:r>
            <a:r>
              <a:rPr lang="zh-CN" altLang="en-US" sz="900" dirty="0"/>
              <a:t>查阅入生料磨或入窑的皮带秤计量器具的原始记录，获取每日消耗量，汇总获得月度、年度消耗量。</a:t>
            </a:r>
            <a:endParaRPr lang="en-US" altLang="zh-CN"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非碳酸盐替代原料消耗量的核查</a:t>
            </a:r>
            <a:endParaRPr lang="en-US" altLang="zh-CN" dirty="0"/>
          </a:p>
        </p:txBody>
      </p:sp>
      <p:sp>
        <p:nvSpPr>
          <p:cNvPr id="6" name="矩形标注 5"/>
          <p:cNvSpPr/>
          <p:nvPr>
            <p:custDataLst>
              <p:tags r:id="rId1"/>
            </p:custDataLst>
          </p:nvPr>
        </p:nvSpPr>
        <p:spPr>
          <a:xfrm>
            <a:off x="491191" y="1478491"/>
            <a:ext cx="2102192"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1225081" y="1478491"/>
            <a:ext cx="732872"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问</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25154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2922530" cy="1260217"/>
          </a:xfrm>
          <a:prstGeom prst="rect">
            <a:avLst/>
          </a:prstGeom>
        </p:spPr>
        <p:txBody>
          <a:bodyPr wrap="square">
            <a:spAutoFit/>
          </a:bodyPr>
          <a:lstStyle/>
          <a:p>
            <a:pPr algn="just">
              <a:lnSpc>
                <a:spcPct val="150000"/>
              </a:lnSpc>
              <a:spcBef>
                <a:spcPts val="600"/>
              </a:spcBef>
            </a:pPr>
            <a:r>
              <a:rPr lang="en-US" altLang="zh-CN" sz="900" dirty="0"/>
              <a:t>1. </a:t>
            </a:r>
            <a:r>
              <a:rPr lang="zh-CN" altLang="en-US" sz="900" dirty="0"/>
              <a:t>数据的获取方式是否与数据质量控制方案一致（数据质量控制方案、排放报告编制人）；*</a:t>
            </a:r>
            <a:endParaRPr lang="zh-CN" altLang="en-US" sz="900" dirty="0"/>
          </a:p>
          <a:p>
            <a:pPr algn="just">
              <a:lnSpc>
                <a:spcPct val="150000"/>
              </a:lnSpc>
              <a:spcBef>
                <a:spcPts val="600"/>
              </a:spcBef>
            </a:pPr>
            <a:r>
              <a:rPr lang="en-US" altLang="zh-CN" sz="900" dirty="0"/>
              <a:t>2. </a:t>
            </a:r>
            <a:r>
              <a:rPr lang="zh-CN" altLang="en-US" sz="900" dirty="0"/>
              <a:t>数据来源以及数据监测、记录、传递、统计和汇总的过程；*</a:t>
            </a:r>
            <a:endParaRPr lang="zh-CN" altLang="en-US" sz="900" dirty="0"/>
          </a:p>
          <a:p>
            <a:pPr algn="just">
              <a:lnSpc>
                <a:spcPct val="150000"/>
              </a:lnSpc>
              <a:spcBef>
                <a:spcPts val="600"/>
              </a:spcBef>
            </a:pPr>
            <a:r>
              <a:rPr lang="en-US" altLang="zh-CN" sz="900" dirty="0"/>
              <a:t>3.</a:t>
            </a:r>
            <a:r>
              <a:rPr lang="zh-CN" altLang="en-US" sz="900" dirty="0"/>
              <a:t>非碳酸盐替代原料的种类。</a:t>
            </a:r>
            <a:endParaRPr lang="en-US" altLang="zh-CN" sz="900" dirty="0"/>
          </a:p>
        </p:txBody>
      </p:sp>
      <p:sp>
        <p:nvSpPr>
          <p:cNvPr id="14" name="矩形标注 5"/>
          <p:cNvSpPr/>
          <p:nvPr>
            <p:custDataLst>
              <p:tags r:id="rId4"/>
            </p:custDataLst>
          </p:nvPr>
        </p:nvSpPr>
        <p:spPr>
          <a:xfrm>
            <a:off x="3779421" y="1470743"/>
            <a:ext cx="189812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5" name="文本框 14"/>
          <p:cNvSpPr txBox="1"/>
          <p:nvPr>
            <p:custDataLst>
              <p:tags r:id="rId5"/>
            </p:custDataLst>
          </p:nvPr>
        </p:nvSpPr>
        <p:spPr>
          <a:xfrm>
            <a:off x="4464081" y="1457916"/>
            <a:ext cx="661730" cy="589280"/>
          </a:xfrm>
          <a:prstGeom prst="rect">
            <a:avLst/>
          </a:prstGeom>
          <a:noFill/>
        </p:spPr>
        <p:txBody>
          <a:bodyPr wrap="square" rtlCol="0">
            <a:normAutofit fontScale="90000" lnSpcReduction="10000"/>
          </a:bodyPr>
          <a:lstStyle/>
          <a:p>
            <a:r>
              <a:rPr lang="zh-CN" altLang="en-US" sz="4000" dirty="0">
                <a:solidFill>
                  <a:srgbClr val="FFFFFF"/>
                </a:solidFill>
                <a:latin typeface="黑体" panose="02010609060101010101" pitchFamily="49" charset="-122"/>
                <a:ea typeface="黑体" panose="02010609060101010101" pitchFamily="49" charset="-122"/>
              </a:rPr>
              <a:t>看</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16" name="直接箭头连接符 15"/>
          <p:cNvCxnSpPr/>
          <p:nvPr>
            <p:custDataLst>
              <p:tags r:id="rId6"/>
            </p:custDataLst>
          </p:nvPr>
        </p:nvCxnSpPr>
        <p:spPr>
          <a:xfrm>
            <a:off x="3732926" y="2341433"/>
            <a:ext cx="2271294"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7" name="矩形 16"/>
          <p:cNvSpPr/>
          <p:nvPr/>
        </p:nvSpPr>
        <p:spPr>
          <a:xfrm>
            <a:off x="3313844" y="2438079"/>
            <a:ext cx="2733961" cy="1598771"/>
          </a:xfrm>
          <a:prstGeom prst="rect">
            <a:avLst/>
          </a:prstGeom>
        </p:spPr>
        <p:txBody>
          <a:bodyPr wrap="square">
            <a:spAutoFit/>
          </a:bodyPr>
          <a:lstStyle/>
          <a:p>
            <a:pPr algn="just">
              <a:lnSpc>
                <a:spcPct val="150000"/>
              </a:lnSpc>
              <a:spcBef>
                <a:spcPts val="600"/>
              </a:spcBef>
            </a:pPr>
            <a:r>
              <a:rPr lang="en-US" altLang="zh-CN" sz="900" dirty="0"/>
              <a:t>1.</a:t>
            </a:r>
            <a:r>
              <a:rPr lang="zh-CN" altLang="en-US" sz="900" dirty="0"/>
              <a:t> 查看中控室，调取入生料磨或入窑的皮带秤等计量器具的显示界面，了解实际运行情况，现场随机查看日报记录、数据传递情况，确认监测频次、记录频次是否与数据质量控制方案一致；</a:t>
            </a:r>
            <a:endParaRPr lang="en-US" altLang="zh-CN" sz="900" dirty="0"/>
          </a:p>
          <a:p>
            <a:pPr algn="just">
              <a:lnSpc>
                <a:spcPct val="150000"/>
              </a:lnSpc>
              <a:spcBef>
                <a:spcPts val="600"/>
              </a:spcBef>
            </a:pPr>
            <a:r>
              <a:rPr lang="en-US" altLang="zh-CN" sz="900" dirty="0"/>
              <a:t>2. </a:t>
            </a:r>
            <a:r>
              <a:rPr lang="zh-CN" altLang="en-US" sz="900" dirty="0"/>
              <a:t>查看入生料磨或入窑的皮带秤等计量器具，核实计量器具型号、安装位置、准确度等级等信息是否与数据质量控制方案一致</a:t>
            </a:r>
            <a:endParaRPr lang="en-US" altLang="zh-CN" sz="900" dirty="0"/>
          </a:p>
        </p:txBody>
      </p:sp>
      <p:sp>
        <p:nvSpPr>
          <p:cNvPr id="18" name="矩形标注 5"/>
          <p:cNvSpPr/>
          <p:nvPr>
            <p:custDataLst>
              <p:tags r:id="rId7"/>
            </p:custDataLst>
          </p:nvPr>
        </p:nvSpPr>
        <p:spPr>
          <a:xfrm>
            <a:off x="6783510" y="1457826"/>
            <a:ext cx="1818049"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19" name="文本框 18"/>
          <p:cNvSpPr txBox="1"/>
          <p:nvPr>
            <p:custDataLst>
              <p:tags r:id="rId8"/>
            </p:custDataLst>
          </p:nvPr>
        </p:nvSpPr>
        <p:spPr>
          <a:xfrm>
            <a:off x="7468170" y="1444999"/>
            <a:ext cx="633813" cy="589280"/>
          </a:xfrm>
          <a:prstGeom prst="rect">
            <a:avLst/>
          </a:prstGeom>
          <a:noFill/>
        </p:spPr>
        <p:txBody>
          <a:bodyPr wrap="square" rtlCol="0">
            <a:normAutofit fontScale="97500"/>
          </a:bodyPr>
          <a:lstStyle/>
          <a:p>
            <a:r>
              <a:rPr lang="zh-CN" altLang="en-US" sz="2855" dirty="0">
                <a:solidFill>
                  <a:srgbClr val="FFFFFF"/>
                </a:solidFill>
                <a:latin typeface="黑体" panose="02010609060101010101" pitchFamily="49" charset="-122"/>
                <a:ea typeface="黑体" panose="02010609060101010101" pitchFamily="49" charset="-122"/>
              </a:rPr>
              <a:t>验</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20" name="直接箭头连接符 19"/>
          <p:cNvCxnSpPr/>
          <p:nvPr>
            <p:custDataLst>
              <p:tags r:id="rId9"/>
            </p:custDataLst>
          </p:nvPr>
        </p:nvCxnSpPr>
        <p:spPr>
          <a:xfrm>
            <a:off x="6737015" y="2328516"/>
            <a:ext cx="2350158" cy="20665"/>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21" name="矩形 20"/>
          <p:cNvSpPr/>
          <p:nvPr/>
        </p:nvSpPr>
        <p:spPr>
          <a:xfrm>
            <a:off x="6329965" y="2425162"/>
            <a:ext cx="2655284" cy="2375907"/>
          </a:xfrm>
          <a:prstGeom prst="rect">
            <a:avLst/>
          </a:prstGeom>
        </p:spPr>
        <p:txBody>
          <a:bodyPr wrap="square">
            <a:spAutoFit/>
          </a:bodyPr>
          <a:lstStyle/>
          <a:p>
            <a:pPr algn="just">
              <a:lnSpc>
                <a:spcPct val="150000"/>
              </a:lnSpc>
              <a:spcBef>
                <a:spcPts val="600"/>
              </a:spcBef>
            </a:pPr>
            <a:r>
              <a:rPr lang="en-US" altLang="zh-CN" sz="900" dirty="0"/>
              <a:t>-</a:t>
            </a:r>
            <a:r>
              <a:rPr lang="zh-CN" altLang="en-US" sz="900" dirty="0"/>
              <a:t>通过生料产量及生料配料比等数据进行校核；</a:t>
            </a:r>
            <a:endParaRPr lang="en-US" altLang="zh-CN" sz="900" dirty="0"/>
          </a:p>
          <a:p>
            <a:pPr algn="just">
              <a:lnSpc>
                <a:spcPct val="150000"/>
              </a:lnSpc>
              <a:spcBef>
                <a:spcPts val="600"/>
              </a:spcBef>
            </a:pPr>
            <a:r>
              <a:rPr lang="en-US" altLang="zh-CN" sz="900" dirty="0"/>
              <a:t>-</a:t>
            </a:r>
            <a:r>
              <a:rPr lang="zh-CN" altLang="en-US" sz="900" dirty="0"/>
              <a:t>对于多类非碳酸盐替代原料混合入生料磨且无法单独计量时，扣减系数取各类非碳酸盐替代原料中的最小值；</a:t>
            </a:r>
            <a:endParaRPr lang="en-US" altLang="zh-CN" sz="900" dirty="0"/>
          </a:p>
          <a:p>
            <a:pPr algn="just">
              <a:lnSpc>
                <a:spcPct val="150000"/>
              </a:lnSpc>
              <a:spcBef>
                <a:spcPts val="600"/>
              </a:spcBef>
            </a:pPr>
            <a:r>
              <a:rPr lang="en-US" altLang="zh-CN" sz="900" dirty="0"/>
              <a:t>-</a:t>
            </a:r>
            <a:r>
              <a:rPr lang="zh-CN" altLang="en-US" sz="900" dirty="0"/>
              <a:t>如月度存证不符合要求，非碳酸盐替代原料按</a:t>
            </a:r>
            <a:r>
              <a:rPr lang="en-US" altLang="zh-CN" sz="900" dirty="0"/>
              <a:t>0</a:t>
            </a:r>
            <a:r>
              <a:rPr lang="zh-CN" altLang="en-US" sz="900" dirty="0"/>
              <a:t>处理；</a:t>
            </a:r>
            <a:endParaRPr lang="en-US" altLang="zh-CN" sz="900" dirty="0"/>
          </a:p>
          <a:p>
            <a:pPr algn="just">
              <a:lnSpc>
                <a:spcPct val="150000"/>
              </a:lnSpc>
              <a:spcBef>
                <a:spcPts val="600"/>
              </a:spcBef>
            </a:pPr>
            <a:r>
              <a:rPr lang="en-US" altLang="zh-CN" sz="900" dirty="0"/>
              <a:t>-</a:t>
            </a:r>
            <a:r>
              <a:rPr lang="zh-CN" altLang="en-US" sz="900" dirty="0"/>
              <a:t>采购合同、结算凭证、支付记录、生料配料及消耗量记录中的非碳酸盐替代原料名称是否与核算指南附录 </a:t>
            </a:r>
            <a:r>
              <a:rPr lang="en-US" altLang="zh-CN" sz="900" dirty="0"/>
              <a:t>C </a:t>
            </a:r>
            <a:r>
              <a:rPr lang="zh-CN" altLang="en-US" sz="900" dirty="0"/>
              <a:t>名称一致：如不一致，该月度该种类的非碳酸盐替代原料消耗量计为 </a:t>
            </a:r>
            <a:r>
              <a:rPr lang="en-US" altLang="zh-CN" sz="900" dirty="0"/>
              <a:t>0</a:t>
            </a:r>
            <a:r>
              <a:rPr lang="zh-CN" altLang="en-US" sz="900" dirty="0"/>
              <a:t>。</a:t>
            </a:r>
            <a:endParaRPr lang="en-US" altLang="zh-CN" sz="9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02445" y="774304"/>
            <a:ext cx="8672699" cy="366895"/>
          </a:xfrm>
          <a:prstGeom prst="rect">
            <a:avLst/>
          </a:prstGeom>
        </p:spPr>
        <p:txBody>
          <a:bodyPr wrap="square">
            <a:spAutoFit/>
          </a:bodyPr>
          <a:lstStyle/>
          <a:p>
            <a:pPr algn="just">
              <a:lnSpc>
                <a:spcPct val="150000"/>
              </a:lnSpc>
              <a:spcBef>
                <a:spcPts val="600"/>
              </a:spcBef>
            </a:pPr>
            <a:r>
              <a:rPr lang="zh-CN" altLang="en-US" b="1" dirty="0"/>
              <a:t>五、数据质量控制方案的执行的核查</a:t>
            </a:r>
            <a:endParaRPr lang="en-US" altLang="zh-CN" dirty="0"/>
          </a:p>
        </p:txBody>
      </p:sp>
      <p:sp>
        <p:nvSpPr>
          <p:cNvPr id="5" name="矩形 4"/>
          <p:cNvSpPr/>
          <p:nvPr/>
        </p:nvSpPr>
        <p:spPr>
          <a:xfrm>
            <a:off x="481262" y="1263464"/>
            <a:ext cx="8097253" cy="2142318"/>
          </a:xfrm>
          <a:prstGeom prst="rect">
            <a:avLst/>
          </a:prstGeom>
        </p:spPr>
        <p:txBody>
          <a:bodyPr wrap="square">
            <a:spAutoFit/>
          </a:bodyPr>
          <a:lstStyle/>
          <a:p>
            <a:pPr marL="171450" indent="-171450">
              <a:lnSpc>
                <a:spcPct val="150000"/>
              </a:lnSpc>
              <a:spcBef>
                <a:spcPts val="600"/>
              </a:spcBef>
              <a:buFont typeface="Wingdings" panose="05000000000000000000" pitchFamily="2" charset="2"/>
              <a:buChar char="Ø"/>
            </a:pPr>
            <a:r>
              <a:rPr lang="zh-CN" altLang="en-US" sz="1000" dirty="0"/>
              <a:t>重点排放单位和熟料生产设施基本情况是否与数据质量控制方案中的报告主体描述一致；</a:t>
            </a:r>
            <a:endParaRPr lang="en-US" altLang="zh-CN" sz="1000" dirty="0"/>
          </a:p>
          <a:p>
            <a:pPr marL="171450" indent="-171450">
              <a:lnSpc>
                <a:spcPct val="150000"/>
              </a:lnSpc>
              <a:spcBef>
                <a:spcPts val="600"/>
              </a:spcBef>
              <a:buFont typeface="Wingdings" panose="05000000000000000000" pitchFamily="2" charset="2"/>
              <a:buChar char="Ø"/>
            </a:pPr>
            <a:r>
              <a:rPr lang="zh-CN" altLang="en-US" sz="1000" dirty="0"/>
              <a:t>报告的核算边界和主要排放设施是否与数据质量控制方案一致；</a:t>
            </a:r>
            <a:endParaRPr lang="en-US" altLang="zh-CN" sz="1000" dirty="0"/>
          </a:p>
          <a:p>
            <a:pPr marL="171450" indent="-171450">
              <a:lnSpc>
                <a:spcPct val="150000"/>
              </a:lnSpc>
              <a:spcBef>
                <a:spcPts val="600"/>
              </a:spcBef>
              <a:buFont typeface="Wingdings" panose="05000000000000000000" pitchFamily="2" charset="2"/>
              <a:buChar char="Ø"/>
            </a:pPr>
            <a:r>
              <a:rPr lang="zh-CN" altLang="en-US" sz="1000" dirty="0"/>
              <a:t>所有活动数据、排放因子及生产数据是否按照数据质量控制方案实施监测；</a:t>
            </a:r>
            <a:endParaRPr lang="en-US" altLang="zh-CN" sz="1000" dirty="0"/>
          </a:p>
          <a:p>
            <a:pPr marL="171450" indent="-171450">
              <a:lnSpc>
                <a:spcPct val="150000"/>
              </a:lnSpc>
              <a:spcBef>
                <a:spcPts val="600"/>
              </a:spcBef>
              <a:buFont typeface="Wingdings" panose="05000000000000000000" pitchFamily="2" charset="2"/>
              <a:buChar char="Ø"/>
            </a:pPr>
            <a:r>
              <a:rPr lang="zh-CN" altLang="en-US" sz="1000" dirty="0"/>
              <a:t>计量器具的维护和检定</a:t>
            </a:r>
            <a:r>
              <a:rPr lang="en-US" altLang="zh-CN" sz="1000" dirty="0"/>
              <a:t>/</a:t>
            </a:r>
            <a:r>
              <a:rPr lang="zh-CN" altLang="en-US" sz="1000" dirty="0"/>
              <a:t>校准是否同时符合数据质量控制方案、核算指南、国家要求、地区要求和设备制造商的要求；</a:t>
            </a:r>
            <a:endParaRPr lang="en-US" altLang="zh-CN" sz="1000" dirty="0"/>
          </a:p>
          <a:p>
            <a:pPr marL="171450" indent="-171450">
              <a:lnSpc>
                <a:spcPct val="150000"/>
              </a:lnSpc>
              <a:spcBef>
                <a:spcPts val="600"/>
              </a:spcBef>
              <a:buFont typeface="Wingdings" panose="05000000000000000000" pitchFamily="2" charset="2"/>
              <a:buChar char="Ø"/>
            </a:pPr>
            <a:r>
              <a:rPr lang="zh-CN" altLang="en-US" sz="1000" dirty="0"/>
              <a:t>监测结果是否按照数据质量控制方案中规定的频次记录；</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数据缺失时的处理方式是否与数据质量控制方案一致；</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数据内部质量控制和质量保证程序是否按照数据质量控制方案实施。</a:t>
            </a:r>
            <a:endParaRPr lang="zh-CN" altLang="en-US" sz="10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02445" y="774304"/>
            <a:ext cx="8672699" cy="366895"/>
          </a:xfrm>
          <a:prstGeom prst="rect">
            <a:avLst/>
          </a:prstGeom>
        </p:spPr>
        <p:txBody>
          <a:bodyPr wrap="square">
            <a:spAutoFit/>
          </a:bodyPr>
          <a:lstStyle/>
          <a:p>
            <a:pPr algn="just">
              <a:lnSpc>
                <a:spcPct val="150000"/>
              </a:lnSpc>
              <a:spcBef>
                <a:spcPts val="600"/>
              </a:spcBef>
            </a:pPr>
            <a:r>
              <a:rPr lang="zh-CN" altLang="en-US" b="1" dirty="0"/>
              <a:t>六、其他内容</a:t>
            </a:r>
            <a:endParaRPr lang="en-US" altLang="zh-CN" dirty="0"/>
          </a:p>
        </p:txBody>
      </p:sp>
      <p:sp>
        <p:nvSpPr>
          <p:cNvPr id="5" name="矩形 4"/>
          <p:cNvSpPr/>
          <p:nvPr/>
        </p:nvSpPr>
        <p:spPr>
          <a:xfrm>
            <a:off x="481262" y="1263464"/>
            <a:ext cx="8097253" cy="2142318"/>
          </a:xfrm>
          <a:prstGeom prst="rect">
            <a:avLst/>
          </a:prstGeom>
        </p:spPr>
        <p:txBody>
          <a:bodyPr wrap="square">
            <a:spAutoFit/>
          </a:bodyPr>
          <a:lstStyle/>
          <a:p>
            <a:pPr marL="171450" indent="-171450">
              <a:lnSpc>
                <a:spcPct val="150000"/>
              </a:lnSpc>
              <a:spcBef>
                <a:spcPts val="600"/>
              </a:spcBef>
              <a:buFont typeface="Wingdings" panose="05000000000000000000" pitchFamily="2" charset="2"/>
              <a:buChar char="Ø"/>
            </a:pPr>
            <a:r>
              <a:rPr lang="zh-CN" altLang="en-US" sz="1000" dirty="0"/>
              <a:t>投诉举报重点排放单位温室气体排放量和相关信息存在的问题；</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各级生态环境主管部门转办交办的事项；</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生态环境主管部门日常监管或监督检查中发现的问题；</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排放报告和数据质量控制方案中出现错误风险较高的数据以及重点排放单位的风险控制措施；</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重点排放单位以往年份不符合项的补正完成情况，以及是否得到持续有效管理等；</a:t>
            </a:r>
            <a:endParaRPr lang="zh-CN" altLang="en-US" sz="1000" dirty="0"/>
          </a:p>
          <a:p>
            <a:pPr marL="171450" indent="-171450">
              <a:lnSpc>
                <a:spcPct val="150000"/>
              </a:lnSpc>
              <a:spcBef>
                <a:spcPts val="600"/>
              </a:spcBef>
              <a:buFont typeface="Wingdings" panose="05000000000000000000" pitchFamily="2" charset="2"/>
              <a:buChar char="Ø"/>
            </a:pPr>
            <a:r>
              <a:rPr lang="zh-CN" altLang="en-US" sz="1000" dirty="0"/>
              <a:t>核查组应基于专业能力，对关键参数取值范围的合理性做出技术判断，对于偏离理论极值及明显异常的数据应开具不符合项并向省级生态环境主管部门报告，同时提供相关说明材料。</a:t>
            </a:r>
            <a:endParaRPr lang="zh-CN" altLang="en-US" sz="10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1547664" y="1275607"/>
            <a:ext cx="5760640" cy="1296144"/>
          </a:xfrm>
        </p:spPr>
        <p:txBody>
          <a:bodyPr/>
          <a:lstStyle/>
          <a:p>
            <a:r>
              <a:rPr lang="en-US" dirty="0"/>
              <a:t>Thank you for your attention!</a:t>
            </a:r>
            <a:endParaRPr lang="de-DE" dirty="0"/>
          </a:p>
        </p:txBody>
      </p:sp>
      <p:sp>
        <p:nvSpPr>
          <p:cNvPr id="6" name="Title 14"/>
          <p:cNvSpPr txBox="1"/>
          <p:nvPr/>
        </p:nvSpPr>
        <p:spPr>
          <a:xfrm>
            <a:off x="1567206" y="2907323"/>
            <a:ext cx="5760640" cy="687754"/>
          </a:xfrm>
          <a:prstGeom prst="rect">
            <a:avLst/>
          </a:prstGeom>
        </p:spPr>
        <p:txBody>
          <a:bodyPr vert="horz" wrap="square" lIns="0" tIns="0" rIns="0" bIns="0" rtlCol="0" anchor="b">
            <a:noAutofit/>
          </a:bodyPr>
          <a:lstStyle>
            <a:lvl1pPr marL="0" indent="0" algn="l" defTabSz="685800" rtl="0" eaLnBrk="1" latinLnBrk="0" hangingPunct="1">
              <a:lnSpc>
                <a:spcPct val="90000"/>
              </a:lnSpc>
              <a:spcBef>
                <a:spcPct val="0"/>
              </a:spcBef>
              <a:buFont typeface="+mj-lt"/>
              <a:buNone/>
              <a:defRPr lang="de-DE" sz="3000" b="1" kern="1200" cap="none" spc="-75" baseline="0" dirty="0">
                <a:solidFill>
                  <a:schemeClr val="bg1"/>
                </a:solidFill>
                <a:latin typeface="+mj-lt"/>
                <a:ea typeface="+mj-ea"/>
                <a:cs typeface="Arial" panose="020B0604020202020204" pitchFamily="34" charset="0"/>
              </a:defRPr>
            </a:lvl1pPr>
          </a:lstStyle>
          <a:p>
            <a:pPr>
              <a:spcBef>
                <a:spcPts val="600"/>
              </a:spcBef>
              <a:spcAft>
                <a:spcPts val="600"/>
              </a:spcAft>
            </a:pPr>
            <a:r>
              <a:rPr lang="en-US" sz="2000" dirty="0"/>
              <a:t>E-mail:  </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16341" y="228709"/>
            <a:ext cx="4733748" cy="513884"/>
          </a:xfrm>
        </p:spPr>
        <p:txBody>
          <a:bodyPr>
            <a:normAutofit/>
          </a:bodyPr>
          <a:lstStyle/>
          <a:p>
            <a:pPr>
              <a:lnSpc>
                <a:spcPct val="150000"/>
              </a:lnSpc>
              <a:spcBef>
                <a:spcPts val="750"/>
              </a:spcBef>
              <a:spcAft>
                <a:spcPts val="750"/>
              </a:spcAft>
            </a:pPr>
            <a:r>
              <a:rPr lang="en-US" altLang="zh-CN" sz="2100" dirty="0">
                <a:solidFill>
                  <a:srgbClr val="595959"/>
                </a:solidFill>
                <a:latin typeface="Arial" panose="020B0604020202020204" pitchFamily="34" charset="0"/>
              </a:rPr>
              <a:t>Contents</a:t>
            </a:r>
            <a:r>
              <a:rPr lang="en-US" sz="2100" dirty="0">
                <a:solidFill>
                  <a:srgbClr val="595959"/>
                </a:solidFill>
                <a:latin typeface="Arial" panose="020B0604020202020204" pitchFamily="34" charset="0"/>
              </a:rPr>
              <a:t> </a:t>
            </a:r>
            <a:r>
              <a:rPr lang="zh-CN" altLang="en-US" sz="2100" spc="125" dirty="0">
                <a:solidFill>
                  <a:srgbClr val="595959"/>
                </a:solidFill>
                <a:latin typeface="微软雅黑" panose="020B0503020204020204" pitchFamily="34" charset="-122"/>
                <a:ea typeface="微软雅黑" panose="020B0503020204020204" pitchFamily="34" charset="-122"/>
              </a:rPr>
              <a:t>目录</a:t>
            </a:r>
            <a:endParaRPr lang="en-US" sz="2100" spc="125" dirty="0">
              <a:solidFill>
                <a:srgbClr val="595959"/>
              </a:solidFill>
              <a:latin typeface="微软雅黑" panose="020B0503020204020204" pitchFamily="34" charset="-122"/>
              <a:ea typeface="微软雅黑" panose="020B0503020204020204" pitchFamily="34" charset="-122"/>
            </a:endParaRPr>
          </a:p>
        </p:txBody>
      </p:sp>
      <p:cxnSp>
        <p:nvCxnSpPr>
          <p:cNvPr id="10" name="直接连接符 4"/>
          <p:cNvCxnSpPr/>
          <p:nvPr/>
        </p:nvCxnSpPr>
        <p:spPr>
          <a:xfrm>
            <a:off x="0" y="926565"/>
            <a:ext cx="9150654" cy="0"/>
          </a:xfrm>
          <a:prstGeom prst="line">
            <a:avLst/>
          </a:prstGeom>
          <a:noFill/>
          <a:ln w="57150" cap="flat" cmpd="sng" algn="ctr">
            <a:solidFill>
              <a:srgbClr val="5B9BD5">
                <a:lumMod val="75000"/>
              </a:srgbClr>
            </a:solidFill>
            <a:prstDash val="solid"/>
            <a:miter lim="800000"/>
          </a:ln>
          <a:effectLst/>
        </p:spPr>
      </p:cxnSp>
      <p:sp>
        <p:nvSpPr>
          <p:cNvPr id="56" name="is1íḋê"/>
          <p:cNvSpPr txBox="1"/>
          <p:nvPr/>
        </p:nvSpPr>
        <p:spPr>
          <a:xfrm>
            <a:off x="216065" y="1603331"/>
            <a:ext cx="1888308" cy="1918409"/>
          </a:xfrm>
          <a:prstGeom prst="rect">
            <a:avLst/>
          </a:prstGeom>
          <a:noFill/>
          <a:ln w="3175">
            <a:noFill/>
          </a:ln>
        </p:spPr>
        <p:txBody>
          <a:bodyPr wrap="square" lIns="68580" tIns="34290" rIns="68580" bIns="34290" rtlCol="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marL="285750" indent="-285750" defTabSz="685800">
              <a:spcBef>
                <a:spcPts val="750"/>
              </a:spcBef>
              <a:spcAft>
                <a:spcPts val="750"/>
              </a:spcAft>
              <a:buFont typeface="Wingdings" panose="05000000000000000000" pitchFamily="2" charset="2"/>
              <a:buChar char="u"/>
            </a:pPr>
            <a:r>
              <a:rPr lang="zh-CN" altLang="en-US" sz="14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适用范围</a:t>
            </a:r>
            <a:endParaRPr lang="en-US" altLang="zh-CN" sz="14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a:p>
            <a:pPr marL="285750" indent="-285750" defTabSz="685800">
              <a:spcBef>
                <a:spcPts val="750"/>
              </a:spcBef>
              <a:spcAft>
                <a:spcPts val="750"/>
              </a:spcAft>
              <a:buFont typeface="Wingdings" panose="05000000000000000000" pitchFamily="2" charset="2"/>
              <a:buChar char="u"/>
            </a:pPr>
            <a:r>
              <a:rPr lang="zh-CN" altLang="en-US" sz="14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核查原则和依据</a:t>
            </a:r>
            <a:endParaRPr lang="en-US" altLang="zh-CN" sz="14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a:p>
            <a:pPr marL="285750" indent="-285750" defTabSz="685800">
              <a:spcBef>
                <a:spcPts val="750"/>
              </a:spcBef>
              <a:spcAft>
                <a:spcPts val="750"/>
              </a:spcAft>
              <a:buFont typeface="Wingdings" panose="05000000000000000000" pitchFamily="2" charset="2"/>
              <a:buChar char="u"/>
            </a:pPr>
            <a:r>
              <a:rPr lang="zh-CN" altLang="en-US" sz="1400" b="1" dirty="0">
                <a:solidFill>
                  <a:srgbClr val="00B0F0"/>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400" b="1" dirty="0">
              <a:solidFill>
                <a:srgbClr val="00B0F0"/>
              </a:solidFill>
              <a:latin typeface="Arial" panose="020B0604020202020204" pitchFamily="34" charset="0"/>
              <a:ea typeface="微软雅黑" panose="020B0503020204020204" pitchFamily="34" charset="-122"/>
              <a:cs typeface="Arial" panose="020B0604020202020204" pitchFamily="34" charset="0"/>
            </a:endParaRPr>
          </a:p>
        </p:txBody>
      </p:sp>
      <p:sp>
        <p:nvSpPr>
          <p:cNvPr id="3" name="矩形 2"/>
          <p:cNvSpPr/>
          <p:nvPr/>
        </p:nvSpPr>
        <p:spPr>
          <a:xfrm>
            <a:off x="2336104" y="1745761"/>
            <a:ext cx="2954655" cy="2309735"/>
          </a:xfrm>
          <a:prstGeom prst="rect">
            <a:avLst/>
          </a:prstGeom>
        </p:spPr>
        <p:txBody>
          <a:bodyPr wrap="none">
            <a:spAutoFit/>
          </a:bodyPr>
          <a:lstStyle/>
          <a:p>
            <a:pPr marL="342900" indent="-342900">
              <a:lnSpc>
                <a:spcPct val="150000"/>
              </a:lnSpc>
              <a:spcBef>
                <a:spcPts val="600"/>
              </a:spcBef>
              <a:buFont typeface="+mj-lt"/>
              <a:buAutoNum type="arabicPeriod"/>
            </a:pPr>
            <a:r>
              <a:rPr lang="zh-CN" altLang="en-US" dirty="0">
                <a:solidFill>
                  <a:srgbClr val="00B0F0"/>
                </a:solidFill>
              </a:rPr>
              <a:t>重点排放单位基本情况的核查</a:t>
            </a:r>
            <a:endParaRPr lang="en-US" altLang="zh-CN" dirty="0">
              <a:solidFill>
                <a:srgbClr val="00B0F0"/>
              </a:solidFill>
            </a:endParaRPr>
          </a:p>
          <a:p>
            <a:pPr marL="342900" indent="-342900">
              <a:lnSpc>
                <a:spcPct val="150000"/>
              </a:lnSpc>
              <a:spcBef>
                <a:spcPts val="600"/>
              </a:spcBef>
              <a:buFont typeface="+mj-lt"/>
              <a:buAutoNum type="arabicPeriod"/>
            </a:pPr>
            <a:r>
              <a:rPr lang="zh-CN" altLang="en-US" dirty="0">
                <a:solidFill>
                  <a:srgbClr val="00B0F0"/>
                </a:solidFill>
              </a:rPr>
              <a:t>核算边界的核查</a:t>
            </a:r>
            <a:endParaRPr lang="en-US" altLang="zh-CN" dirty="0">
              <a:solidFill>
                <a:srgbClr val="00B0F0"/>
              </a:solidFill>
            </a:endParaRPr>
          </a:p>
          <a:p>
            <a:pPr marL="342900" indent="-342900">
              <a:lnSpc>
                <a:spcPct val="150000"/>
              </a:lnSpc>
              <a:spcBef>
                <a:spcPts val="600"/>
              </a:spcBef>
              <a:buFont typeface="+mj-lt"/>
              <a:buAutoNum type="arabicPeriod"/>
            </a:pPr>
            <a:r>
              <a:rPr lang="zh-CN" altLang="en-US" dirty="0">
                <a:solidFill>
                  <a:srgbClr val="00B0F0"/>
                </a:solidFill>
              </a:rPr>
              <a:t>核算方法的核查</a:t>
            </a:r>
            <a:endParaRPr lang="en-US" altLang="zh-CN" dirty="0">
              <a:solidFill>
                <a:srgbClr val="00B0F0"/>
              </a:solidFill>
            </a:endParaRPr>
          </a:p>
          <a:p>
            <a:pPr marL="342900" indent="-342900">
              <a:lnSpc>
                <a:spcPct val="150000"/>
              </a:lnSpc>
              <a:spcBef>
                <a:spcPts val="600"/>
              </a:spcBef>
              <a:buFont typeface="+mj-lt"/>
              <a:buAutoNum type="arabicPeriod"/>
            </a:pPr>
            <a:r>
              <a:rPr lang="zh-CN" altLang="en-US" dirty="0">
                <a:solidFill>
                  <a:srgbClr val="FF0000"/>
                </a:solidFill>
              </a:rPr>
              <a:t>核算数据的核查</a:t>
            </a:r>
            <a:endParaRPr lang="en-US" altLang="zh-CN" dirty="0">
              <a:solidFill>
                <a:srgbClr val="FF0000"/>
              </a:solidFill>
            </a:endParaRPr>
          </a:p>
          <a:p>
            <a:pPr marL="342900" indent="-342900">
              <a:lnSpc>
                <a:spcPct val="150000"/>
              </a:lnSpc>
              <a:spcBef>
                <a:spcPts val="600"/>
              </a:spcBef>
              <a:buFont typeface="+mj-lt"/>
              <a:buAutoNum type="arabicPeriod"/>
            </a:pPr>
            <a:r>
              <a:rPr lang="zh-CN" altLang="en-US" dirty="0">
                <a:solidFill>
                  <a:srgbClr val="00B0F0"/>
                </a:solidFill>
              </a:rPr>
              <a:t>数据质量控制方案的执行的核查</a:t>
            </a:r>
            <a:endParaRPr lang="en-US" altLang="zh-CN" dirty="0">
              <a:solidFill>
                <a:srgbClr val="00B0F0"/>
              </a:solidFill>
            </a:endParaRPr>
          </a:p>
          <a:p>
            <a:pPr marL="342900" indent="-342900">
              <a:lnSpc>
                <a:spcPct val="150000"/>
              </a:lnSpc>
              <a:spcBef>
                <a:spcPts val="600"/>
              </a:spcBef>
              <a:buFont typeface="+mj-lt"/>
              <a:buAutoNum type="arabicPeriod"/>
            </a:pPr>
            <a:r>
              <a:rPr lang="zh-CN" altLang="en-US" dirty="0">
                <a:solidFill>
                  <a:srgbClr val="00B0F0"/>
                </a:solidFill>
              </a:rPr>
              <a:t>其他内容</a:t>
            </a:r>
            <a:endParaRPr lang="zh-CN" altLang="en-US" dirty="0">
              <a:solidFill>
                <a:srgbClr val="00B0F0"/>
              </a:solidFill>
            </a:endParaRPr>
          </a:p>
        </p:txBody>
      </p:sp>
      <p:sp>
        <p:nvSpPr>
          <p:cNvPr id="6" name="矩形 5"/>
          <p:cNvSpPr/>
          <p:nvPr/>
        </p:nvSpPr>
        <p:spPr>
          <a:xfrm>
            <a:off x="5761150" y="2134328"/>
            <a:ext cx="2896947" cy="1532599"/>
          </a:xfrm>
          <a:prstGeom prst="rect">
            <a:avLst/>
          </a:prstGeom>
        </p:spPr>
        <p:txBody>
          <a:bodyPr wrap="none">
            <a:spAutoFit/>
          </a:bodyPr>
          <a:lstStyle/>
          <a:p>
            <a:pPr marL="285750" indent="-285750">
              <a:lnSpc>
                <a:spcPct val="150000"/>
              </a:lnSpc>
              <a:spcBef>
                <a:spcPts val="600"/>
              </a:spcBef>
              <a:buFont typeface="Wingdings" panose="05000000000000000000" pitchFamily="2" charset="2"/>
              <a:buChar char="ü"/>
            </a:pPr>
            <a:r>
              <a:rPr lang="zh-CN" altLang="en-US" dirty="0">
                <a:solidFill>
                  <a:srgbClr val="FF0000"/>
                </a:solidFill>
              </a:rPr>
              <a:t>化石燃料消耗量（煤）的核查</a:t>
            </a:r>
            <a:endParaRPr lang="en-US" altLang="zh-CN" dirty="0">
              <a:solidFill>
                <a:srgbClr val="FF0000"/>
              </a:solidFill>
            </a:endParaRPr>
          </a:p>
          <a:p>
            <a:pPr marL="285750" indent="-285750">
              <a:lnSpc>
                <a:spcPct val="150000"/>
              </a:lnSpc>
              <a:spcBef>
                <a:spcPts val="600"/>
              </a:spcBef>
              <a:buFont typeface="Wingdings" panose="05000000000000000000" pitchFamily="2" charset="2"/>
              <a:buChar char="ü"/>
            </a:pPr>
            <a:r>
              <a:rPr lang="zh-CN" altLang="en-US" dirty="0">
                <a:solidFill>
                  <a:srgbClr val="FF0000"/>
                </a:solidFill>
              </a:rPr>
              <a:t>进厂煤收到基低位发热量的核查</a:t>
            </a:r>
            <a:endParaRPr lang="en-US" altLang="zh-CN" dirty="0">
              <a:solidFill>
                <a:srgbClr val="FF0000"/>
              </a:solidFill>
            </a:endParaRPr>
          </a:p>
          <a:p>
            <a:pPr marL="285750" indent="-285750">
              <a:lnSpc>
                <a:spcPct val="150000"/>
              </a:lnSpc>
              <a:spcBef>
                <a:spcPts val="600"/>
              </a:spcBef>
              <a:buFont typeface="Wingdings" panose="05000000000000000000" pitchFamily="2" charset="2"/>
              <a:buChar char="ü"/>
            </a:pPr>
            <a:r>
              <a:rPr lang="zh-CN" altLang="en-US" dirty="0">
                <a:solidFill>
                  <a:srgbClr val="FF0000"/>
                </a:solidFill>
              </a:rPr>
              <a:t>熟料产量的核查</a:t>
            </a:r>
            <a:endParaRPr lang="en-US" altLang="zh-CN" dirty="0">
              <a:solidFill>
                <a:srgbClr val="FF0000"/>
              </a:solidFill>
            </a:endParaRPr>
          </a:p>
          <a:p>
            <a:pPr marL="285750" indent="-285750">
              <a:lnSpc>
                <a:spcPct val="150000"/>
              </a:lnSpc>
              <a:spcBef>
                <a:spcPts val="600"/>
              </a:spcBef>
              <a:buFont typeface="Wingdings" panose="05000000000000000000" pitchFamily="2" charset="2"/>
              <a:buChar char="ü"/>
            </a:pPr>
            <a:r>
              <a:rPr lang="zh-CN" altLang="en-US" dirty="0">
                <a:solidFill>
                  <a:srgbClr val="FF0000"/>
                </a:solidFill>
              </a:rPr>
              <a:t>非碳酸盐替代原料消耗量的核查</a:t>
            </a:r>
            <a:endParaRPr lang="en-US" altLang="zh-CN" dirty="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适用范围</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12550" y="971332"/>
            <a:ext cx="8418162" cy="1767279"/>
          </a:xfrm>
          <a:prstGeom prst="rect">
            <a:avLst/>
          </a:prstGeom>
        </p:spPr>
        <p:txBody>
          <a:bodyPr wrap="square">
            <a:spAutoFit/>
          </a:bodyPr>
          <a:lstStyle/>
          <a:p>
            <a:pPr marL="285750" indent="-285750">
              <a:lnSpc>
                <a:spcPct val="150000"/>
              </a:lnSpc>
              <a:spcBef>
                <a:spcPts val="600"/>
              </a:spcBef>
              <a:buFont typeface="Wingdings" panose="05000000000000000000" pitchFamily="2" charset="2"/>
              <a:buChar char="Ø"/>
            </a:pPr>
            <a:r>
              <a:rPr lang="zh-CN" altLang="en-US" dirty="0"/>
              <a:t>适用于省级生态环境主管部门组织的对</a:t>
            </a:r>
            <a:r>
              <a:rPr lang="zh-CN" altLang="en-US" dirty="0">
                <a:solidFill>
                  <a:srgbClr val="FF0000"/>
                </a:solidFill>
              </a:rPr>
              <a:t>全国碳排放权交易市场水泥行业</a:t>
            </a:r>
            <a:r>
              <a:rPr lang="zh-CN" altLang="en-US" dirty="0"/>
              <a:t>重点排放单位</a:t>
            </a:r>
            <a:r>
              <a:rPr lang="zh-CN" altLang="en-US" dirty="0">
                <a:solidFill>
                  <a:srgbClr val="FF0000"/>
                </a:solidFill>
              </a:rPr>
              <a:t>熟料生产设施层级</a:t>
            </a:r>
            <a:r>
              <a:rPr lang="zh-CN" altLang="en-US" dirty="0"/>
              <a:t>温室气体排放报告的核查。</a:t>
            </a:r>
            <a:endParaRPr lang="en-US" altLang="zh-CN" dirty="0"/>
          </a:p>
          <a:p>
            <a:pPr marL="285750" indent="-285750">
              <a:lnSpc>
                <a:spcPct val="150000"/>
              </a:lnSpc>
              <a:spcBef>
                <a:spcPts val="600"/>
              </a:spcBef>
              <a:buFont typeface="Wingdings" panose="05000000000000000000" pitchFamily="2" charset="2"/>
              <a:buChar char="Ø"/>
            </a:pPr>
            <a:r>
              <a:rPr lang="zh-CN" altLang="en-US" dirty="0"/>
              <a:t>本指南对核查的</a:t>
            </a:r>
            <a:r>
              <a:rPr lang="zh-CN" altLang="en-US" dirty="0">
                <a:solidFill>
                  <a:srgbClr val="FF0000"/>
                </a:solidFill>
              </a:rPr>
              <a:t>原则、依据、内容与要点</a:t>
            </a:r>
            <a:r>
              <a:rPr lang="zh-CN" altLang="en-US" dirty="0"/>
              <a:t>等方面进行了规定。</a:t>
            </a:r>
            <a:endParaRPr lang="zh-CN" altLang="en-US" dirty="0"/>
          </a:p>
          <a:p>
            <a:pPr marL="285750" indent="-285750">
              <a:lnSpc>
                <a:spcPct val="150000"/>
              </a:lnSpc>
              <a:spcBef>
                <a:spcPts val="600"/>
              </a:spcBef>
              <a:buFont typeface="Wingdings" panose="05000000000000000000" pitchFamily="2" charset="2"/>
              <a:buChar char="Ø"/>
            </a:pPr>
            <a:r>
              <a:rPr lang="zh-CN" altLang="en-US" dirty="0"/>
              <a:t>对水泥行业未纳入全国碳排放权交易市场的其他熟料生产设施层级排放报告的核查，以及基于科研等其他目的的核查，可参考本指南执行。</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核查原则和依据</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12550" y="971332"/>
            <a:ext cx="8418162" cy="2309735"/>
          </a:xfrm>
          <a:prstGeom prst="rect">
            <a:avLst/>
          </a:prstGeom>
        </p:spPr>
        <p:txBody>
          <a:bodyPr wrap="square">
            <a:spAutoFit/>
          </a:bodyPr>
          <a:lstStyle/>
          <a:p>
            <a:pPr marL="285750" indent="-285750">
              <a:lnSpc>
                <a:spcPct val="150000"/>
              </a:lnSpc>
              <a:spcBef>
                <a:spcPts val="600"/>
              </a:spcBef>
              <a:buFont typeface="Wingdings" panose="05000000000000000000" pitchFamily="2" charset="2"/>
              <a:buChar char="Ø"/>
            </a:pPr>
            <a:r>
              <a:rPr lang="en-US" altLang="zh-CN" dirty="0"/>
              <a:t>《</a:t>
            </a:r>
            <a:r>
              <a:rPr lang="zh-CN" altLang="en-US" dirty="0"/>
              <a:t>碳排放权交易管理暂行条例</a:t>
            </a:r>
            <a:r>
              <a:rPr lang="en-US" altLang="zh-CN" dirty="0"/>
              <a:t>》</a:t>
            </a:r>
            <a:r>
              <a:rPr lang="zh-CN" altLang="en-US" dirty="0"/>
              <a:t>；</a:t>
            </a:r>
            <a:endParaRPr lang="en-US" altLang="zh-CN" dirty="0"/>
          </a:p>
          <a:p>
            <a:pPr marL="285750" indent="-285750">
              <a:lnSpc>
                <a:spcPct val="150000"/>
              </a:lnSpc>
              <a:spcBef>
                <a:spcPts val="600"/>
              </a:spcBef>
              <a:buFont typeface="Wingdings" panose="05000000000000000000" pitchFamily="2" charset="2"/>
              <a:buChar char="Ø"/>
            </a:pPr>
            <a:r>
              <a:rPr lang="en-US" altLang="zh-CN" dirty="0"/>
              <a:t>《</a:t>
            </a:r>
            <a:r>
              <a:rPr lang="zh-CN" altLang="en-US" dirty="0"/>
              <a:t>碳排放权交易管理办法（试行）</a:t>
            </a:r>
            <a:r>
              <a:rPr lang="en-US" altLang="zh-CN" dirty="0"/>
              <a:t>》</a:t>
            </a:r>
            <a:r>
              <a:rPr lang="zh-CN" altLang="en-US" dirty="0"/>
              <a:t>；</a:t>
            </a:r>
            <a:endParaRPr lang="en-US" altLang="zh-CN" dirty="0"/>
          </a:p>
          <a:p>
            <a:pPr marL="285750" indent="-285750">
              <a:lnSpc>
                <a:spcPct val="150000"/>
              </a:lnSpc>
              <a:spcBef>
                <a:spcPts val="600"/>
              </a:spcBef>
              <a:buFont typeface="Wingdings" panose="05000000000000000000" pitchFamily="2" charset="2"/>
              <a:buChar char="Ø"/>
            </a:pPr>
            <a:r>
              <a:rPr lang="en-US" altLang="zh-CN" dirty="0"/>
              <a:t>《</a:t>
            </a:r>
            <a:r>
              <a:rPr lang="zh-CN" altLang="en-US" dirty="0"/>
              <a:t>企业温室气体排放核算与报告指南 水泥行业</a:t>
            </a:r>
            <a:r>
              <a:rPr lang="en-US" altLang="zh-CN" dirty="0"/>
              <a:t>》</a:t>
            </a:r>
            <a:r>
              <a:rPr lang="zh-CN" altLang="en-US" dirty="0"/>
              <a:t>；</a:t>
            </a:r>
            <a:endParaRPr lang="zh-CN" altLang="en-US" dirty="0"/>
          </a:p>
          <a:p>
            <a:pPr marL="285750" indent="-285750">
              <a:lnSpc>
                <a:spcPct val="150000"/>
              </a:lnSpc>
              <a:spcBef>
                <a:spcPts val="600"/>
              </a:spcBef>
              <a:buFont typeface="Wingdings" panose="05000000000000000000" pitchFamily="2" charset="2"/>
              <a:buChar char="Ø"/>
            </a:pPr>
            <a:r>
              <a:rPr lang="en-US" altLang="zh-CN" dirty="0"/>
              <a:t>《</a:t>
            </a:r>
            <a:r>
              <a:rPr lang="zh-CN" altLang="en-US" dirty="0"/>
              <a:t>企业温室气体排放报告核查指南（试行）</a:t>
            </a:r>
            <a:r>
              <a:rPr lang="en-US" altLang="zh-CN" dirty="0"/>
              <a:t>》</a:t>
            </a:r>
            <a:r>
              <a:rPr lang="zh-CN" altLang="en-US" dirty="0"/>
              <a:t>；</a:t>
            </a:r>
            <a:endParaRPr lang="zh-CN" altLang="en-US" dirty="0"/>
          </a:p>
          <a:p>
            <a:pPr marL="285750" indent="-285750">
              <a:lnSpc>
                <a:spcPct val="150000"/>
              </a:lnSpc>
              <a:spcBef>
                <a:spcPts val="600"/>
              </a:spcBef>
              <a:buFont typeface="Wingdings" panose="05000000000000000000" pitchFamily="2" charset="2"/>
              <a:buChar char="Ø"/>
            </a:pPr>
            <a:r>
              <a:rPr lang="zh-CN" altLang="en-US" dirty="0"/>
              <a:t>生态环境部发布的相关工作通知；</a:t>
            </a:r>
            <a:endParaRPr lang="zh-CN" altLang="en-US" dirty="0"/>
          </a:p>
          <a:p>
            <a:pPr marL="285750" indent="-285750">
              <a:lnSpc>
                <a:spcPct val="150000"/>
              </a:lnSpc>
              <a:spcBef>
                <a:spcPts val="600"/>
              </a:spcBef>
              <a:buFont typeface="Wingdings" panose="05000000000000000000" pitchFamily="2" charset="2"/>
              <a:buChar char="Ø"/>
            </a:pPr>
            <a:r>
              <a:rPr lang="zh-CN" altLang="en-US" dirty="0"/>
              <a:t>生态环境部制定的其他温室气体排放核算报告核查相关技术规范</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12550" y="971332"/>
            <a:ext cx="8418162" cy="2856038"/>
          </a:xfrm>
          <a:prstGeom prst="rect">
            <a:avLst/>
          </a:prstGeom>
        </p:spPr>
        <p:txBody>
          <a:bodyPr wrap="square">
            <a:spAutoFit/>
          </a:bodyPr>
          <a:lstStyle/>
          <a:p>
            <a:pPr algn="just">
              <a:lnSpc>
                <a:spcPct val="150000"/>
              </a:lnSpc>
              <a:spcBef>
                <a:spcPts val="600"/>
              </a:spcBef>
            </a:pPr>
            <a:r>
              <a:rPr lang="zh-CN" altLang="en-US" b="1" dirty="0"/>
              <a:t>一、重点排放单位基本情况的核查：</a:t>
            </a:r>
            <a:endParaRPr lang="en-US" altLang="zh-CN" b="1" dirty="0"/>
          </a:p>
          <a:p>
            <a:pPr marL="285750" indent="-285750" algn="just">
              <a:lnSpc>
                <a:spcPct val="150000"/>
              </a:lnSpc>
              <a:spcBef>
                <a:spcPts val="600"/>
              </a:spcBef>
              <a:buFont typeface="Wingdings" panose="05000000000000000000" pitchFamily="2" charset="2"/>
              <a:buChar char="Ø"/>
            </a:pPr>
            <a:r>
              <a:rPr lang="zh-CN" altLang="en-US" dirty="0"/>
              <a:t>查阅营业执照、排污许可证、生产许可证、全国碳市场管理平台、比对生态环境主管部门年度核查企业名单、报送统计局工业产销总值及主要产品产量等方式，确认基本信息；</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查阅合并、分立、关停或迁出核定文件，结合现场交流确认生产经营变化情况；</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核查时应注意对照查阅数据质量控制方案中 </a:t>
            </a:r>
            <a:r>
              <a:rPr lang="en-US" altLang="zh-CN" dirty="0"/>
              <a:t>D.2 </a:t>
            </a:r>
            <a:r>
              <a:rPr lang="zh-CN" altLang="en-US" dirty="0"/>
              <a:t>企业情况；</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有温室气体排放且符合纳入标准的熟料生产设施均应纳入核算边界。对存在违反国家和所在省（区、市）有关规定建设的、根据国家和所在省（区、市）有关文件要求应关未关的、无排污许可证、无生产许可证的熟料生产设施，应向省级生态环境主管部门报告。</a:t>
            </a:r>
            <a:endParaRPr lang="en-US" altLang="zh-CN"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12550" y="971332"/>
            <a:ext cx="8418162" cy="3008324"/>
          </a:xfrm>
          <a:prstGeom prst="rect">
            <a:avLst/>
          </a:prstGeom>
        </p:spPr>
        <p:txBody>
          <a:bodyPr wrap="square">
            <a:spAutoFit/>
          </a:bodyPr>
          <a:lstStyle/>
          <a:p>
            <a:pPr algn="just">
              <a:lnSpc>
                <a:spcPct val="150000"/>
              </a:lnSpc>
              <a:spcBef>
                <a:spcPts val="600"/>
              </a:spcBef>
            </a:pPr>
            <a:r>
              <a:rPr lang="zh-CN" altLang="en-US" b="1" dirty="0"/>
              <a:t>二、核算边界的核查：</a:t>
            </a:r>
            <a:endParaRPr lang="en-US" altLang="zh-CN" b="1" dirty="0"/>
          </a:p>
          <a:p>
            <a:pPr marL="285750" indent="-285750" algn="just">
              <a:lnSpc>
                <a:spcPct val="150000"/>
              </a:lnSpc>
              <a:spcBef>
                <a:spcPts val="600"/>
              </a:spcBef>
              <a:buFont typeface="Wingdings" panose="05000000000000000000" pitchFamily="2" charset="2"/>
              <a:buChar char="Ø"/>
            </a:pPr>
            <a:r>
              <a:rPr lang="zh-CN" altLang="en-US" dirty="0"/>
              <a:t>熟料生产线的数量：现场观察；生产报表；批复文件</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批复的设计能力：批复文件；</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批复的以电石渣为主要原料的生产线：批复文件；</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窑规格（</a:t>
            </a:r>
            <a:r>
              <a:rPr lang="en-US" altLang="zh-CN" dirty="0"/>
              <a:t>Ø×L</a:t>
            </a:r>
            <a:r>
              <a:rPr lang="zh-CN" altLang="en-US" dirty="0"/>
              <a:t>）：生产许可证；</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熟料类别和熟料品种：生产许可证；根据熟料的检测报告、出厂单，结合相关产品标准，如</a:t>
            </a:r>
            <a:r>
              <a:rPr lang="en-US" altLang="zh-CN" dirty="0"/>
              <a:t>《</a:t>
            </a:r>
            <a:r>
              <a:rPr lang="zh-CN" altLang="en-US" dirty="0"/>
              <a:t>硅酸盐水泥熟料</a:t>
            </a:r>
            <a:r>
              <a:rPr lang="en-US" altLang="zh-CN" dirty="0"/>
              <a:t>》</a:t>
            </a:r>
            <a:r>
              <a:rPr lang="zh-CN" altLang="en-US" dirty="0"/>
              <a:t>（</a:t>
            </a:r>
            <a:r>
              <a:rPr lang="en-US" altLang="zh-CN" dirty="0"/>
              <a:t>GB/T 21372</a:t>
            </a:r>
            <a:r>
              <a:rPr lang="zh-CN" altLang="en-US" dirty="0"/>
              <a:t>）判断；</a:t>
            </a:r>
            <a:endParaRPr lang="en-US" altLang="zh-CN" dirty="0"/>
          </a:p>
          <a:p>
            <a:pPr marL="285750" indent="-285750" algn="just">
              <a:lnSpc>
                <a:spcPct val="150000"/>
              </a:lnSpc>
              <a:spcBef>
                <a:spcPts val="600"/>
              </a:spcBef>
              <a:buFont typeface="Wingdings" panose="05000000000000000000" pitchFamily="2" charset="2"/>
              <a:buChar char="Ø"/>
            </a:pPr>
            <a:r>
              <a:rPr lang="zh-CN" altLang="en-US" dirty="0"/>
              <a:t>批复的替代燃料处理能力和种类、批复的协同处置能力和种类：批复文件。</a:t>
            </a:r>
            <a:endParaRPr lang="en-US" altLang="zh-CN"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02445" y="774304"/>
            <a:ext cx="8672699" cy="3410036"/>
          </a:xfrm>
          <a:prstGeom prst="rect">
            <a:avLst/>
          </a:prstGeom>
        </p:spPr>
        <p:txBody>
          <a:bodyPr wrap="square">
            <a:spAutoFit/>
          </a:bodyPr>
          <a:lstStyle/>
          <a:p>
            <a:pPr algn="just">
              <a:lnSpc>
                <a:spcPct val="150000"/>
              </a:lnSpc>
              <a:spcBef>
                <a:spcPts val="600"/>
              </a:spcBef>
            </a:pPr>
            <a:r>
              <a:rPr lang="zh-CN" altLang="en-US" b="1" dirty="0"/>
              <a:t>三、核算方法的核查：</a:t>
            </a:r>
            <a:r>
              <a:rPr lang="zh-CN" altLang="en-US" dirty="0"/>
              <a:t>对照核算指南</a:t>
            </a:r>
            <a:endParaRPr lang="en-US" altLang="zh-CN" dirty="0"/>
          </a:p>
          <a:p>
            <a:pPr algn="just">
              <a:lnSpc>
                <a:spcPct val="150000"/>
              </a:lnSpc>
              <a:spcBef>
                <a:spcPts val="600"/>
              </a:spcBef>
            </a:pPr>
            <a:r>
              <a:rPr lang="zh-CN" altLang="en-US" b="1" dirty="0"/>
              <a:t>四、核算数据的核查：</a:t>
            </a:r>
            <a:endParaRPr lang="en-US" altLang="zh-CN" b="1" dirty="0"/>
          </a:p>
          <a:p>
            <a:pPr algn="just">
              <a:lnSpc>
                <a:spcPct val="150000"/>
              </a:lnSpc>
              <a:spcBef>
                <a:spcPts val="600"/>
              </a:spcBef>
            </a:pPr>
            <a:r>
              <a:rPr lang="en-US" altLang="zh-CN" b="1" dirty="0"/>
              <a:t>1</a:t>
            </a:r>
            <a:r>
              <a:rPr lang="zh-CN" altLang="en-US" b="1" dirty="0"/>
              <a:t>）一般要求</a:t>
            </a:r>
            <a:endParaRPr lang="en-US" altLang="zh-CN" b="1" dirty="0"/>
          </a:p>
          <a:p>
            <a:pPr algn="just">
              <a:lnSpc>
                <a:spcPct val="150000"/>
              </a:lnSpc>
              <a:spcBef>
                <a:spcPts val="600"/>
              </a:spcBef>
            </a:pPr>
            <a:r>
              <a:rPr lang="zh-CN" altLang="en-US" b="1" dirty="0"/>
              <a:t>活动数据：</a:t>
            </a:r>
            <a:endParaRPr lang="en-US" altLang="zh-CN" b="1" dirty="0"/>
          </a:p>
          <a:p>
            <a:pPr algn="just">
              <a:lnSpc>
                <a:spcPct val="150000"/>
              </a:lnSpc>
              <a:spcBef>
                <a:spcPts val="600"/>
              </a:spcBef>
            </a:pPr>
            <a:r>
              <a:rPr lang="en-US" altLang="zh-CN" dirty="0"/>
              <a:t>-</a:t>
            </a:r>
            <a:r>
              <a:rPr lang="zh-CN" altLang="en-US" dirty="0"/>
              <a:t>核查组应根据核算指南，对排放报告中熟料生产设施层级的所有</a:t>
            </a:r>
            <a:r>
              <a:rPr lang="zh-CN" altLang="en-US" b="1" dirty="0">
                <a:solidFill>
                  <a:srgbClr val="FF0000"/>
                </a:solidFill>
              </a:rPr>
              <a:t>活动数据的来源及数值</a:t>
            </a:r>
            <a:r>
              <a:rPr lang="zh-CN" altLang="en-US" dirty="0"/>
              <a:t>进行核查；</a:t>
            </a:r>
            <a:endParaRPr lang="en-US" altLang="zh-CN" dirty="0"/>
          </a:p>
          <a:p>
            <a:pPr algn="just">
              <a:lnSpc>
                <a:spcPct val="150000"/>
              </a:lnSpc>
              <a:spcBef>
                <a:spcPts val="600"/>
              </a:spcBef>
            </a:pPr>
            <a:r>
              <a:rPr lang="en-US" altLang="zh-CN" dirty="0"/>
              <a:t>-</a:t>
            </a:r>
            <a:r>
              <a:rPr lang="zh-CN" altLang="en-US" dirty="0"/>
              <a:t>核查内容应包括活动数据的</a:t>
            </a:r>
            <a:r>
              <a:rPr lang="zh-CN" altLang="en-US" sz="1400" dirty="0"/>
              <a:t>单位、数据来源、监测方法、监测频次、记录频次、数据缺失处理等</a:t>
            </a:r>
            <a:r>
              <a:rPr lang="zh-CN" altLang="en-US" dirty="0"/>
              <a:t>；</a:t>
            </a:r>
            <a:endParaRPr lang="en-US" altLang="zh-CN" dirty="0"/>
          </a:p>
          <a:p>
            <a:pPr algn="just">
              <a:lnSpc>
                <a:spcPct val="150000"/>
              </a:lnSpc>
              <a:spcBef>
                <a:spcPts val="600"/>
              </a:spcBef>
            </a:pPr>
            <a:r>
              <a:rPr lang="en-US" altLang="zh-CN" dirty="0"/>
              <a:t>-</a:t>
            </a:r>
            <a:r>
              <a:rPr lang="zh-CN" altLang="en-US" dirty="0"/>
              <a:t>核查组应确认</a:t>
            </a:r>
            <a:r>
              <a:rPr lang="zh-CN" altLang="en-US" sz="1400" dirty="0"/>
              <a:t>设备校准和精度是否符合要求，是否需要保守处理</a:t>
            </a:r>
            <a:r>
              <a:rPr lang="zh-CN" altLang="en-US" dirty="0"/>
              <a:t>，处理方式是否正确；</a:t>
            </a:r>
            <a:endParaRPr lang="en-US" altLang="zh-CN" dirty="0"/>
          </a:p>
          <a:p>
            <a:pPr algn="just">
              <a:lnSpc>
                <a:spcPct val="150000"/>
              </a:lnSpc>
              <a:spcBef>
                <a:spcPts val="600"/>
              </a:spcBef>
            </a:pPr>
            <a:r>
              <a:rPr lang="en-US" altLang="zh-CN" dirty="0"/>
              <a:t>-</a:t>
            </a:r>
            <a:r>
              <a:rPr lang="zh-CN" altLang="en-US" dirty="0"/>
              <a:t>核查组应将每一个活动数据</a:t>
            </a:r>
            <a:r>
              <a:rPr lang="zh-CN" altLang="en-US" dirty="0">
                <a:solidFill>
                  <a:srgbClr val="FF0000"/>
                </a:solidFill>
              </a:rPr>
              <a:t>与其他数据来源</a:t>
            </a:r>
            <a:r>
              <a:rPr lang="zh-CN" altLang="en-US" dirty="0"/>
              <a:t>进行交叉核对。若活动数据为单一数据来源，无法进行交叉核对，应在核查报告中作出说明。</a:t>
            </a:r>
            <a:endParaRPr lang="en-US" altLang="zh-CN"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302445" y="774304"/>
            <a:ext cx="8672699" cy="4435638"/>
          </a:xfrm>
          <a:prstGeom prst="rect">
            <a:avLst/>
          </a:prstGeom>
        </p:spPr>
        <p:txBody>
          <a:bodyPr wrap="square">
            <a:spAutoFit/>
          </a:bodyPr>
          <a:lstStyle/>
          <a:p>
            <a:pPr algn="just">
              <a:lnSpc>
                <a:spcPct val="150000"/>
              </a:lnSpc>
              <a:spcBef>
                <a:spcPts val="600"/>
              </a:spcBef>
            </a:pPr>
            <a:r>
              <a:rPr lang="zh-CN" altLang="en-US" sz="1300" b="1" dirty="0"/>
              <a:t>排放因子：</a:t>
            </a:r>
            <a:endParaRPr lang="en-US" altLang="zh-CN" sz="1300" b="1" dirty="0"/>
          </a:p>
          <a:p>
            <a:pPr algn="just">
              <a:lnSpc>
                <a:spcPct val="150000"/>
              </a:lnSpc>
              <a:spcBef>
                <a:spcPts val="600"/>
              </a:spcBef>
            </a:pPr>
            <a:r>
              <a:rPr lang="en-US" altLang="zh-CN" sz="1300" dirty="0"/>
              <a:t>-</a:t>
            </a:r>
            <a:r>
              <a:rPr lang="zh-CN" altLang="en-US" sz="1300" dirty="0"/>
              <a:t>根据核算指南和数据质量控制方案对重点排放单位排放报告中熟料生产设施层级的每一个排放因子的来源及数值进行核查。</a:t>
            </a:r>
            <a:endParaRPr lang="en-US" altLang="zh-CN" sz="1300" dirty="0"/>
          </a:p>
          <a:p>
            <a:pPr algn="just">
              <a:lnSpc>
                <a:spcPct val="150000"/>
              </a:lnSpc>
              <a:spcBef>
                <a:spcPts val="600"/>
              </a:spcBef>
            </a:pPr>
            <a:r>
              <a:rPr lang="zh-CN" altLang="en-US" sz="1300" b="1" dirty="0"/>
              <a:t>排放量：</a:t>
            </a:r>
            <a:endParaRPr lang="en-US" altLang="zh-CN" sz="1300" b="1" dirty="0"/>
          </a:p>
          <a:p>
            <a:pPr algn="just">
              <a:lnSpc>
                <a:spcPct val="150000"/>
              </a:lnSpc>
              <a:spcBef>
                <a:spcPts val="600"/>
              </a:spcBef>
            </a:pPr>
            <a:r>
              <a:rPr lang="en-US" altLang="zh-CN" sz="1300" dirty="0"/>
              <a:t>-</a:t>
            </a:r>
            <a:r>
              <a:rPr lang="zh-CN" altLang="en-US" sz="1300" dirty="0"/>
              <a:t>确认排放量计算公式是否正确、排放量的累加是否正确、排放量的计算是否可再现；</a:t>
            </a:r>
            <a:endParaRPr lang="en-US" altLang="zh-CN" sz="1300" dirty="0"/>
          </a:p>
          <a:p>
            <a:pPr algn="just">
              <a:lnSpc>
                <a:spcPct val="150000"/>
              </a:lnSpc>
              <a:spcBef>
                <a:spcPts val="600"/>
              </a:spcBef>
            </a:pPr>
            <a:r>
              <a:rPr lang="en-US" altLang="zh-CN" sz="1300" dirty="0"/>
              <a:t>-</a:t>
            </a:r>
            <a:r>
              <a:rPr lang="zh-CN" altLang="en-US" sz="1300" dirty="0"/>
              <a:t>对比历史年度的排放报告，分析生产数据和排放数据的变化和波动情况确认排放量是否合理。</a:t>
            </a:r>
            <a:endParaRPr lang="en-US" altLang="zh-CN" sz="1300" dirty="0"/>
          </a:p>
          <a:p>
            <a:pPr algn="just">
              <a:lnSpc>
                <a:spcPct val="150000"/>
              </a:lnSpc>
              <a:spcBef>
                <a:spcPts val="600"/>
              </a:spcBef>
            </a:pPr>
            <a:r>
              <a:rPr lang="zh-CN" altLang="en-US" sz="1300" b="1" dirty="0"/>
              <a:t>生产数据：</a:t>
            </a:r>
            <a:endParaRPr lang="en-US" altLang="zh-CN" sz="1300" b="1" dirty="0"/>
          </a:p>
          <a:p>
            <a:pPr algn="just">
              <a:lnSpc>
                <a:spcPct val="150000"/>
              </a:lnSpc>
              <a:spcBef>
                <a:spcPts val="600"/>
              </a:spcBef>
            </a:pPr>
            <a:r>
              <a:rPr lang="en-US" altLang="zh-CN" sz="1300" dirty="0"/>
              <a:t>-</a:t>
            </a:r>
            <a:r>
              <a:rPr lang="zh-CN" altLang="en-US" sz="1300" dirty="0"/>
              <a:t>数值和来源；</a:t>
            </a:r>
            <a:endParaRPr lang="en-US" altLang="zh-CN" sz="1300" dirty="0"/>
          </a:p>
          <a:p>
            <a:pPr algn="just">
              <a:lnSpc>
                <a:spcPct val="150000"/>
              </a:lnSpc>
              <a:spcBef>
                <a:spcPts val="600"/>
              </a:spcBef>
            </a:pPr>
            <a:r>
              <a:rPr lang="en-US" altLang="zh-CN" sz="1300" dirty="0"/>
              <a:t>-</a:t>
            </a:r>
            <a:r>
              <a:rPr lang="zh-CN" altLang="en-US" sz="1300" dirty="0"/>
              <a:t>核查内容应包括生产数据的单位、数据来源、监测方法、监测频次、记录频次、数据缺失处理等；</a:t>
            </a:r>
            <a:endParaRPr lang="en-US" altLang="zh-CN" sz="1300" dirty="0"/>
          </a:p>
          <a:p>
            <a:pPr algn="just">
              <a:lnSpc>
                <a:spcPct val="150000"/>
              </a:lnSpc>
              <a:spcBef>
                <a:spcPts val="600"/>
              </a:spcBef>
            </a:pPr>
            <a:r>
              <a:rPr lang="en-US" altLang="zh-CN" sz="1300" dirty="0"/>
              <a:t>-</a:t>
            </a:r>
            <a:r>
              <a:rPr lang="zh-CN" altLang="en-US" sz="1300" dirty="0"/>
              <a:t>设备校准和精度是否符合要求，是否需要保守处理；</a:t>
            </a:r>
            <a:endParaRPr lang="en-US" altLang="zh-CN" sz="1300" dirty="0"/>
          </a:p>
          <a:p>
            <a:pPr algn="just">
              <a:lnSpc>
                <a:spcPct val="150000"/>
              </a:lnSpc>
              <a:spcBef>
                <a:spcPts val="600"/>
              </a:spcBef>
            </a:pPr>
            <a:r>
              <a:rPr lang="en-US" altLang="zh-CN" sz="1300" dirty="0"/>
              <a:t>-</a:t>
            </a:r>
            <a:r>
              <a:rPr lang="zh-CN" altLang="en-US" sz="1300" dirty="0"/>
              <a:t>交叉核对。</a:t>
            </a:r>
            <a:endParaRPr lang="en-US" altLang="zh-CN" sz="1300" b="1" dirty="0"/>
          </a:p>
          <a:p>
            <a:pPr algn="just">
              <a:lnSpc>
                <a:spcPct val="150000"/>
              </a:lnSpc>
              <a:spcBef>
                <a:spcPts val="600"/>
              </a:spcBef>
            </a:pPr>
            <a:endParaRPr lang="en-US" altLang="zh-CN"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8749" y="160012"/>
            <a:ext cx="8826500" cy="369332"/>
          </a:xfrm>
          <a:prstGeom prst="rect">
            <a:avLst/>
          </a:prstGeom>
          <a:noFill/>
        </p:spPr>
        <p:txBody>
          <a:bodyPr wrap="square" rtlCol="0">
            <a:spAutoFit/>
          </a:bodyPr>
          <a:lstStyle/>
          <a:p>
            <a:pPr marL="285750" indent="-285750" defTabSz="685800">
              <a:spcBef>
                <a:spcPts val="750"/>
              </a:spcBef>
              <a:spcAft>
                <a:spcPts val="750"/>
              </a:spcAft>
              <a:buFont typeface="Wingdings" panose="05000000000000000000" pitchFamily="2" charset="2"/>
              <a:buChar char="u"/>
            </a:pPr>
            <a:r>
              <a:rPr lang="zh-CN" altLang="en-US"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rPr>
              <a:t>核查内容和要点</a:t>
            </a:r>
            <a:endParaRPr lang="en-US" altLang="zh-CN" sz="1800" b="1"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4" name="直接连接符 4"/>
          <p:cNvCxnSpPr/>
          <p:nvPr/>
        </p:nvCxnSpPr>
        <p:spPr>
          <a:xfrm>
            <a:off x="0" y="578972"/>
            <a:ext cx="9144000" cy="0"/>
          </a:xfrm>
          <a:prstGeom prst="line">
            <a:avLst/>
          </a:prstGeom>
          <a:noFill/>
          <a:ln w="57150" cap="flat" cmpd="sng" algn="ctr">
            <a:solidFill>
              <a:srgbClr val="5B9BD5">
                <a:lumMod val="75000"/>
              </a:srgbClr>
            </a:solidFill>
            <a:prstDash val="solid"/>
            <a:miter lim="800000"/>
          </a:ln>
          <a:effectLst/>
        </p:spPr>
      </p:cxnSp>
      <p:sp>
        <p:nvSpPr>
          <p:cNvPr id="2" name="矩形 1"/>
          <p:cNvSpPr/>
          <p:nvPr/>
        </p:nvSpPr>
        <p:spPr>
          <a:xfrm>
            <a:off x="204279" y="657398"/>
            <a:ext cx="8482097" cy="755463"/>
          </a:xfrm>
          <a:prstGeom prst="rect">
            <a:avLst/>
          </a:prstGeom>
        </p:spPr>
        <p:txBody>
          <a:bodyPr wrap="square">
            <a:spAutoFit/>
          </a:bodyPr>
          <a:lstStyle/>
          <a:p>
            <a:pPr algn="just">
              <a:lnSpc>
                <a:spcPct val="150000"/>
              </a:lnSpc>
              <a:spcBef>
                <a:spcPts val="600"/>
              </a:spcBef>
            </a:pPr>
            <a:r>
              <a:rPr lang="en-US" altLang="zh-CN" b="1" dirty="0"/>
              <a:t>2</a:t>
            </a:r>
            <a:r>
              <a:rPr lang="zh-CN" altLang="en-US" b="1" dirty="0"/>
              <a:t>）重点参数的核查要求</a:t>
            </a:r>
            <a:endParaRPr lang="en-US" altLang="zh-CN" b="1" dirty="0"/>
          </a:p>
          <a:p>
            <a:pPr marL="285750" indent="-285750" algn="just">
              <a:lnSpc>
                <a:spcPct val="150000"/>
              </a:lnSpc>
              <a:spcBef>
                <a:spcPts val="600"/>
              </a:spcBef>
              <a:buFont typeface="Wingdings" panose="05000000000000000000" pitchFamily="2" charset="2"/>
              <a:buChar char="l"/>
            </a:pPr>
            <a:r>
              <a:rPr lang="zh-CN" altLang="en-US" dirty="0"/>
              <a:t>燃煤消耗量的核查</a:t>
            </a:r>
            <a:endParaRPr lang="en-US" altLang="zh-CN" dirty="0"/>
          </a:p>
        </p:txBody>
      </p:sp>
      <p:sp>
        <p:nvSpPr>
          <p:cNvPr id="5" name="矩形 4"/>
          <p:cNvSpPr/>
          <p:nvPr/>
        </p:nvSpPr>
        <p:spPr>
          <a:xfrm>
            <a:off x="7135253" y="2365902"/>
            <a:ext cx="1291095" cy="757323"/>
          </a:xfrm>
          <a:prstGeom prst="rect">
            <a:avLst/>
          </a:prstGeom>
        </p:spPr>
        <p:txBody>
          <a:bodyPr wrap="square">
            <a:spAutoFit/>
          </a:bodyPr>
          <a:lstStyle/>
          <a:p>
            <a:pPr algn="just">
              <a:lnSpc>
                <a:spcPct val="150000"/>
              </a:lnSpc>
              <a:spcBef>
                <a:spcPts val="600"/>
              </a:spcBef>
            </a:pPr>
            <a:r>
              <a:rPr lang="en-US" altLang="zh-CN" sz="1000" dirty="0"/>
              <a:t>5.</a:t>
            </a:r>
            <a:r>
              <a:rPr lang="zh-CN" altLang="en-US" sz="1000" dirty="0"/>
              <a:t> 查皮带秤计量数据等，对数据进行交叉核对</a:t>
            </a:r>
            <a:endParaRPr lang="en-US" altLang="zh-CN" sz="1000" dirty="0"/>
          </a:p>
        </p:txBody>
      </p:sp>
      <p:sp>
        <p:nvSpPr>
          <p:cNvPr id="6" name="矩形标注 5"/>
          <p:cNvSpPr/>
          <p:nvPr>
            <p:custDataLst>
              <p:tags r:id="rId1"/>
            </p:custDataLst>
          </p:nvPr>
        </p:nvSpPr>
        <p:spPr>
          <a:xfrm>
            <a:off x="1917035" y="1478491"/>
            <a:ext cx="4501515" cy="612838"/>
          </a:xfrm>
          <a:prstGeom prst="wedgeRectCallout">
            <a:avLst>
              <a:gd name="adj1" fmla="val -2056"/>
              <a:gd name="adj2" fmla="val 89856"/>
            </a:avLst>
          </a:prstGeom>
          <a:ln>
            <a:noFill/>
          </a:ln>
        </p:spPr>
        <p:style>
          <a:lnRef idx="2">
            <a:srgbClr val="7578EC">
              <a:shade val="50000"/>
            </a:srgbClr>
          </a:lnRef>
          <a:fillRef idx="1">
            <a:srgbClr val="7578EC"/>
          </a:fillRef>
          <a:effectRef idx="0">
            <a:srgbClr val="7578EC"/>
          </a:effectRef>
          <a:fontRef idx="minor">
            <a:srgbClr val="FFFFFF"/>
          </a:fontRef>
        </p:style>
        <p:txBody>
          <a:bodyPr rtlCol="0" anchor="ctr"/>
          <a:lstStyle/>
          <a:p>
            <a:pPr algn="ctr"/>
            <a:endParaRPr lang="zh-CN" altLang="en-US"/>
          </a:p>
        </p:txBody>
      </p:sp>
      <p:sp>
        <p:nvSpPr>
          <p:cNvPr id="7" name="文本框 6"/>
          <p:cNvSpPr txBox="1"/>
          <p:nvPr>
            <p:custDataLst>
              <p:tags r:id="rId2"/>
            </p:custDataLst>
          </p:nvPr>
        </p:nvSpPr>
        <p:spPr>
          <a:xfrm>
            <a:off x="2650925" y="1478491"/>
            <a:ext cx="3314065" cy="589280"/>
          </a:xfrm>
          <a:prstGeom prst="rect">
            <a:avLst/>
          </a:prstGeom>
          <a:noFill/>
        </p:spPr>
        <p:txBody>
          <a:bodyPr wrap="square" rtlCol="0">
            <a:normAutofit fontScale="90000" lnSpcReduction="10000"/>
          </a:bodyPr>
          <a:lstStyle/>
          <a:p>
            <a:pPr algn="ctr"/>
            <a:r>
              <a:rPr lang="zh-CN" altLang="en-US" sz="4000" dirty="0">
                <a:solidFill>
                  <a:srgbClr val="FFFFFF"/>
                </a:solidFill>
                <a:latin typeface="黑体" panose="02010609060101010101" pitchFamily="49" charset="-122"/>
                <a:ea typeface="黑体" panose="02010609060101010101" pitchFamily="49" charset="-122"/>
              </a:rPr>
              <a:t>查</a:t>
            </a:r>
            <a:endParaRPr lang="zh-CN" altLang="en-US" sz="2855" dirty="0">
              <a:solidFill>
                <a:srgbClr val="FFFFFF"/>
              </a:solidFill>
              <a:latin typeface="黑体" panose="02010609060101010101" pitchFamily="49" charset="-122"/>
              <a:ea typeface="黑体" panose="02010609060101010101" pitchFamily="49" charset="-122"/>
            </a:endParaRPr>
          </a:p>
        </p:txBody>
      </p:sp>
      <p:cxnSp>
        <p:nvCxnSpPr>
          <p:cNvPr id="8" name="直接箭头连接符 7"/>
          <p:cNvCxnSpPr/>
          <p:nvPr>
            <p:custDataLst>
              <p:tags r:id="rId3"/>
            </p:custDataLst>
          </p:nvPr>
        </p:nvCxnSpPr>
        <p:spPr>
          <a:xfrm>
            <a:off x="444696" y="2349181"/>
            <a:ext cx="8241680" cy="0"/>
          </a:xfrm>
          <a:prstGeom prst="straightConnector1">
            <a:avLst/>
          </a:prstGeom>
          <a:ln w="6350">
            <a:solidFill>
              <a:srgbClr val="000000">
                <a:lumMod val="75000"/>
                <a:lumOff val="25000"/>
              </a:srgbClr>
            </a:solidFill>
            <a:prstDash val="dash"/>
            <a:tailEnd type="arrow"/>
          </a:ln>
        </p:spPr>
        <p:style>
          <a:lnRef idx="1">
            <a:srgbClr val="7578EC"/>
          </a:lnRef>
          <a:fillRef idx="0">
            <a:srgbClr val="7578EC"/>
          </a:fillRef>
          <a:effectRef idx="0">
            <a:srgbClr val="7578EC"/>
          </a:effectRef>
          <a:fontRef idx="minor">
            <a:srgbClr val="000000"/>
          </a:fontRef>
        </p:style>
      </p:cxnSp>
      <p:sp>
        <p:nvSpPr>
          <p:cNvPr id="10" name="矩形 9"/>
          <p:cNvSpPr/>
          <p:nvPr/>
        </p:nvSpPr>
        <p:spPr>
          <a:xfrm>
            <a:off x="37646" y="2445827"/>
            <a:ext cx="1081328" cy="526491"/>
          </a:xfrm>
          <a:prstGeom prst="rect">
            <a:avLst/>
          </a:prstGeom>
        </p:spPr>
        <p:txBody>
          <a:bodyPr wrap="square">
            <a:spAutoFit/>
          </a:bodyPr>
          <a:lstStyle/>
          <a:p>
            <a:pPr algn="just">
              <a:lnSpc>
                <a:spcPct val="150000"/>
              </a:lnSpc>
              <a:spcBef>
                <a:spcPts val="600"/>
              </a:spcBef>
            </a:pPr>
            <a:r>
              <a:rPr lang="en-US" altLang="zh-CN" sz="1000" dirty="0"/>
              <a:t>1.</a:t>
            </a:r>
            <a:r>
              <a:rPr lang="zh-CN" altLang="en-US" sz="1000" dirty="0"/>
              <a:t>查阅数据质量控制方案</a:t>
            </a:r>
            <a:endParaRPr lang="en-US" altLang="zh-CN" sz="1000" dirty="0"/>
          </a:p>
        </p:txBody>
      </p:sp>
      <p:sp>
        <p:nvSpPr>
          <p:cNvPr id="11" name="矩形 10"/>
          <p:cNvSpPr/>
          <p:nvPr/>
        </p:nvSpPr>
        <p:spPr>
          <a:xfrm>
            <a:off x="1171138" y="2421876"/>
            <a:ext cx="1355086" cy="526491"/>
          </a:xfrm>
          <a:prstGeom prst="rect">
            <a:avLst/>
          </a:prstGeom>
        </p:spPr>
        <p:txBody>
          <a:bodyPr wrap="square">
            <a:spAutoFit/>
          </a:bodyPr>
          <a:lstStyle/>
          <a:p>
            <a:pPr algn="just">
              <a:lnSpc>
                <a:spcPct val="150000"/>
              </a:lnSpc>
              <a:spcBef>
                <a:spcPts val="600"/>
              </a:spcBef>
            </a:pPr>
            <a:r>
              <a:rPr lang="en-US" altLang="zh-CN" sz="1000" dirty="0"/>
              <a:t>2.</a:t>
            </a:r>
            <a:r>
              <a:rPr lang="zh-CN" altLang="en-US" sz="1000" dirty="0"/>
              <a:t>查阅核算指南要求存证的购销存台账</a:t>
            </a:r>
            <a:endParaRPr lang="en-US" altLang="zh-CN" sz="1000" dirty="0"/>
          </a:p>
        </p:txBody>
      </p:sp>
      <p:sp>
        <p:nvSpPr>
          <p:cNvPr id="12" name="矩形 11"/>
          <p:cNvSpPr/>
          <p:nvPr/>
        </p:nvSpPr>
        <p:spPr>
          <a:xfrm>
            <a:off x="2578388" y="2365902"/>
            <a:ext cx="2262249" cy="1449820"/>
          </a:xfrm>
          <a:prstGeom prst="rect">
            <a:avLst/>
          </a:prstGeom>
        </p:spPr>
        <p:txBody>
          <a:bodyPr wrap="square">
            <a:spAutoFit/>
          </a:bodyPr>
          <a:lstStyle/>
          <a:p>
            <a:pPr algn="just">
              <a:lnSpc>
                <a:spcPct val="150000"/>
              </a:lnSpc>
              <a:spcBef>
                <a:spcPts val="600"/>
              </a:spcBef>
            </a:pPr>
            <a:r>
              <a:rPr lang="en-US" altLang="zh-CN" sz="1000" dirty="0"/>
              <a:t>3.</a:t>
            </a:r>
            <a:r>
              <a:rPr lang="zh-CN" altLang="en-US" sz="1000" dirty="0"/>
              <a:t>查阅反映购销存台账的证据材料，包括但不限于：进厂量和外销量计量原始记录、购入量</a:t>
            </a:r>
            <a:r>
              <a:rPr lang="en-US" altLang="zh-CN" sz="1000" dirty="0"/>
              <a:t>/</a:t>
            </a:r>
            <a:r>
              <a:rPr lang="zh-CN" altLang="en-US" sz="1000" dirty="0"/>
              <a:t>外销量台账、期初</a:t>
            </a:r>
            <a:r>
              <a:rPr lang="en-US" altLang="zh-CN" sz="1000" dirty="0"/>
              <a:t>/</a:t>
            </a:r>
            <a:r>
              <a:rPr lang="zh-CN" altLang="en-US" sz="1000" dirty="0"/>
              <a:t>期末库存量的盘库记录或报告、结算凭证和国家税务系统燃料购入数据（如有）等</a:t>
            </a:r>
            <a:endParaRPr lang="en-US" altLang="zh-CN" sz="1000" dirty="0"/>
          </a:p>
        </p:txBody>
      </p:sp>
      <p:sp>
        <p:nvSpPr>
          <p:cNvPr id="13" name="矩形 12"/>
          <p:cNvSpPr/>
          <p:nvPr/>
        </p:nvSpPr>
        <p:spPr>
          <a:xfrm>
            <a:off x="5212384" y="2388632"/>
            <a:ext cx="1551122" cy="757323"/>
          </a:xfrm>
          <a:prstGeom prst="rect">
            <a:avLst/>
          </a:prstGeom>
        </p:spPr>
        <p:txBody>
          <a:bodyPr wrap="square">
            <a:spAutoFit/>
          </a:bodyPr>
          <a:lstStyle/>
          <a:p>
            <a:pPr algn="just">
              <a:lnSpc>
                <a:spcPct val="150000"/>
              </a:lnSpc>
              <a:spcBef>
                <a:spcPts val="600"/>
              </a:spcBef>
            </a:pPr>
            <a:r>
              <a:rPr lang="en-US" altLang="zh-CN" sz="1000" dirty="0"/>
              <a:t>4.</a:t>
            </a:r>
            <a:r>
              <a:rPr lang="zh-CN" altLang="en-US" sz="1000" dirty="0"/>
              <a:t>查阅进出厂电子汽车衡、轨道衡等计量器具的检定</a:t>
            </a:r>
            <a:r>
              <a:rPr lang="en-US" altLang="zh-CN" sz="1000" dirty="0"/>
              <a:t>/</a:t>
            </a:r>
            <a:r>
              <a:rPr lang="zh-CN" altLang="en-US" sz="1000" dirty="0"/>
              <a:t>校准报告或记录；</a:t>
            </a:r>
            <a:endParaRPr lang="en-US" altLang="zh-CN" sz="1000"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28090_4*l_h_i*1_1_1"/>
  <p:tag name="KSO_WM_TEMPLATE_CATEGORY" val="diagram"/>
  <p:tag name="KSO_WM_TEMPLATE_INDEX" val="202280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28090_4*l_h_i*1_1_2"/>
  <p:tag name="KSO_WM_TEMPLATE_CATEGORY" val="diagram"/>
  <p:tag name="KSO_WM_TEMPLATE_INDEX" val="20228090"/>
  <p:tag name="KSO_WM_UNIT_LAYERLEVEL" val="1_1_1"/>
  <p:tag name="KSO_WM_TAG_VERSION" val="1.0"/>
  <p:tag name="KSO_WM_BEAUTIFY_FLAG" val="#wm#"/>
  <p:tag name="KSO_WM_UNIT_TEXT_FILL_FORE_SCHEMECOLOR_INDEX" val="14"/>
  <p:tag name="KSO_WM_UNIT_TEXT_FILL_TYPE"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28090_4*l_i*1_1"/>
  <p:tag name="KSO_WM_TEMPLATE_CATEGORY" val="diagram"/>
  <p:tag name="KSO_WM_TEMPLATE_INDEX" val="20228090"/>
  <p:tag name="KSO_WM_UNIT_LAYERLEVEL" val="1_1"/>
  <p:tag name="KSO_WM_TAG_VERSION" val="1.0"/>
  <p:tag name="KSO_WM_BEAUTIFY_FLAG" val="#wm#"/>
  <p:tag name="KSO_WM_UNIT_LINE_FORE_SCHEMECOLOR_INDEX" val="13"/>
  <p:tag name="KSO_WM_UNIT_LINE_FILL_TYPE" val="2"/>
</p:tagLst>
</file>

<file path=ppt/theme/theme1.xml><?xml version="1.0" encoding="utf-8"?>
<a:theme xmlns:a="http://schemas.openxmlformats.org/drawingml/2006/main" name="adelphi Standard 1 - One Headline ">
  <a:themeElements>
    <a:clrScheme name="adelphi 2022">
      <a:dk1>
        <a:srgbClr val="303030"/>
      </a:dk1>
      <a:lt1>
        <a:srgbClr val="FFFFFF"/>
      </a:lt1>
      <a:dk2>
        <a:srgbClr val="636363"/>
      </a:dk2>
      <a:lt2>
        <a:srgbClr val="F2F2F2"/>
      </a:lt2>
      <a:accent1>
        <a:srgbClr val="3E6685"/>
      </a:accent1>
      <a:accent2>
        <a:srgbClr val="467599"/>
      </a:accent2>
      <a:accent3>
        <a:srgbClr val="DAE3EB"/>
      </a:accent3>
      <a:accent4>
        <a:srgbClr val="E81A33"/>
      </a:accent4>
      <a:accent5>
        <a:srgbClr val="9B0014"/>
      </a:accent5>
      <a:accent6>
        <a:srgbClr val="6F0210"/>
      </a:accent6>
      <a:hlink>
        <a:srgbClr val="0070C0"/>
      </a:hlink>
      <a:folHlink>
        <a:srgbClr val="979797"/>
      </a:folHlink>
    </a:clrScheme>
    <a:fontScheme name="adelphi_07_2024">
      <a:majorFont>
        <a:latin typeface="Cambria"/>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lumMod val="90000"/>
            <a:alpha val="61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51.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d4f7f12-9885-4959-8a32-efb8abfaa233">
      <Terms xmlns="http://schemas.microsoft.com/office/infopath/2007/PartnerControls"/>
    </lcf76f155ced4ddcb4097134ff3c332f>
    <TaxCatchAll xmlns="2055bf8a-f049-44fe-99ba-2b5eb86eca7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26814137871F684B80F8A1D7207EE95A" ma:contentTypeVersion="11" ma:contentTypeDescription="Ein neues Dokument erstellen." ma:contentTypeScope="" ma:versionID="6f2d6f08d88e216e91258e117617f6ee">
  <xsd:schema xmlns:xsd="http://www.w3.org/2001/XMLSchema" xmlns:xs="http://www.w3.org/2001/XMLSchema" xmlns:p="http://schemas.microsoft.com/office/2006/metadata/properties" xmlns:ns2="1d4f7f12-9885-4959-8a32-efb8abfaa233" xmlns:ns3="2055bf8a-f049-44fe-99ba-2b5eb86eca77" targetNamespace="http://schemas.microsoft.com/office/2006/metadata/properties" ma:root="true" ma:fieldsID="935d10e67b1a8876d5944c4cf294eda4" ns2:_="" ns3:_="">
    <xsd:import namespace="1d4f7f12-9885-4959-8a32-efb8abfaa233"/>
    <xsd:import namespace="2055bf8a-f049-44fe-99ba-2b5eb86eca7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4f7f12-9885-4959-8a32-efb8abfaa2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ierungen" ma:readOnly="false" ma:fieldId="{5cf76f15-5ced-4ddc-b409-7134ff3c332f}" ma:taxonomyMulti="true" ma:sspId="dbe2146e-b27c-418a-9f34-1c9b648266bb"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055bf8a-f049-44fe-99ba-2b5eb86eca7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365a01a6-5c38-4600-90c6-938f079e72a3}" ma:internalName="TaxCatchAll" ma:showField="CatchAllData" ma:web="2055bf8a-f049-44fe-99ba-2b5eb86eca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49.xml><?xml version="1.0" encoding="utf-8"?>
<ds:datastoreItem xmlns:ds="http://schemas.openxmlformats.org/officeDocument/2006/customXml" ds:itemID="{EF7D690B-78E6-49EE-A0DC-3EB3C12D1209}">
  <ds:schemaRefs/>
</ds:datastoreItem>
</file>

<file path=customXml/itemProps50.xml><?xml version="1.0" encoding="utf-8"?>
<ds:datastoreItem xmlns:ds="http://schemas.openxmlformats.org/officeDocument/2006/customXml" ds:itemID="{90ECE98F-1866-4FEC-8FA0-515BB1BE55A6}"/>
</file>

<file path=customXml/itemProps51.xml><?xml version="1.0" encoding="utf-8"?>
<ds:datastoreItem xmlns:ds="http://schemas.openxmlformats.org/officeDocument/2006/customXml" ds:itemID="{042512ED-AE2F-493C-8F52-A6E8DD2EE9FA}">
  <ds:schemaRefs/>
</ds:datastoreItem>
</file>

<file path=docProps/app.xml><?xml version="1.0" encoding="utf-8"?>
<Properties xmlns="http://schemas.openxmlformats.org/officeDocument/2006/extended-properties" xmlns:vt="http://schemas.openxmlformats.org/officeDocument/2006/docPropsVTypes">
  <Template>adelphi Präsentationsvorlage_2024 - AG</Template>
  <TotalTime>0</TotalTime>
  <Words>4273</Words>
  <Application>WPS 演示</Application>
  <PresentationFormat>全屏显示(16:9)</PresentationFormat>
  <Paragraphs>266</Paragraphs>
  <Slides>19</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19</vt:i4>
      </vt:variant>
    </vt:vector>
  </HeadingPairs>
  <TitlesOfParts>
    <vt:vector size="32" baseType="lpstr">
      <vt:lpstr>Arial</vt:lpstr>
      <vt:lpstr>宋体</vt:lpstr>
      <vt:lpstr>Wingdings</vt:lpstr>
      <vt:lpstr>Cambria</vt:lpstr>
      <vt:lpstr>Symbol</vt:lpstr>
      <vt:lpstr>Arial Black</vt:lpstr>
      <vt:lpstr>黑体</vt:lpstr>
      <vt:lpstr>微软雅黑</vt:lpstr>
      <vt:lpstr>Segoe UI</vt:lpstr>
      <vt:lpstr>Arial Unicode MS</vt:lpstr>
      <vt:lpstr>Calibri</vt:lpstr>
      <vt:lpstr>等线</vt:lpstr>
      <vt:lpstr>adelphi Standard 1 - One Headline </vt:lpstr>
      <vt:lpstr> 企业温室气体排放核查技术指南-水泥行业</vt:lpstr>
      <vt:lpstr>Contents 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 for your attention!</vt:lpstr>
    </vt:vector>
  </TitlesOfParts>
  <Company>adelphi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 to EU-China dialogue and cooperation on ETS-related policies and measures</dc:title>
  <dc:creator>James Daniel Walsh - adelphi</dc:creator>
  <cp:lastModifiedBy>NX</cp:lastModifiedBy>
  <cp:revision>57</cp:revision>
  <dcterms:created xsi:type="dcterms:W3CDTF">2025-01-07T16:12:00Z</dcterms:created>
  <dcterms:modified xsi:type="dcterms:W3CDTF">2025-06-23T03:20:25Z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0x01010026814137871F684B80F8A1D7207EE95A</vt:lpwstr>
  </property>
  <property fmtid="{D5CDD505-2E9C-101B-9397-08002B2CF9AE}" pid="3" name="ICV">
    <vt:lpwstr>2E66D94D0ABC4233A5466E151E9C28EE_12</vt:lpwstr>
  </property>
  <property fmtid="{D5CDD505-2E9C-101B-9397-08002B2CF9AE}" pid="4" name="KSOProductBuildVer">
    <vt:lpwstr>2052-12.1.0.21541</vt:lpwstr>
  </property>
</Properties>
</file>